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  <p:sldMasterId id="2147484478" r:id="rId2"/>
    <p:sldMasterId id="2147484503" r:id="rId3"/>
  </p:sldMasterIdLst>
  <p:notesMasterIdLst>
    <p:notesMasterId r:id="rId47"/>
  </p:notesMasterIdLst>
  <p:handoutMasterIdLst>
    <p:handoutMasterId r:id="rId48"/>
  </p:handoutMasterIdLst>
  <p:sldIdLst>
    <p:sldId id="1107" r:id="rId4"/>
    <p:sldId id="767" r:id="rId5"/>
    <p:sldId id="1274" r:id="rId6"/>
    <p:sldId id="1254" r:id="rId7"/>
    <p:sldId id="1258" r:id="rId8"/>
    <p:sldId id="1255" r:id="rId9"/>
    <p:sldId id="1259" r:id="rId10"/>
    <p:sldId id="1257" r:id="rId11"/>
    <p:sldId id="1246" r:id="rId12"/>
    <p:sldId id="1231" r:id="rId13"/>
    <p:sldId id="1221" r:id="rId14"/>
    <p:sldId id="1275" r:id="rId15"/>
    <p:sldId id="1222" r:id="rId16"/>
    <p:sldId id="1127" r:id="rId17"/>
    <p:sldId id="1230" r:id="rId18"/>
    <p:sldId id="1228" r:id="rId19"/>
    <p:sldId id="1162" r:id="rId20"/>
    <p:sldId id="1260" r:id="rId21"/>
    <p:sldId id="1262" r:id="rId22"/>
    <p:sldId id="272" r:id="rId23"/>
    <p:sldId id="273" r:id="rId24"/>
    <p:sldId id="274" r:id="rId25"/>
    <p:sldId id="1264" r:id="rId26"/>
    <p:sldId id="1229" r:id="rId27"/>
    <p:sldId id="1211" r:id="rId28"/>
    <p:sldId id="1182" r:id="rId29"/>
    <p:sldId id="1217" r:id="rId30"/>
    <p:sldId id="1218" r:id="rId31"/>
    <p:sldId id="1185" r:id="rId32"/>
    <p:sldId id="1081" r:id="rId33"/>
    <p:sldId id="1210" r:id="rId34"/>
    <p:sldId id="922" r:id="rId35"/>
    <p:sldId id="1180" r:id="rId36"/>
    <p:sldId id="1085" r:id="rId37"/>
    <p:sldId id="920" r:id="rId38"/>
    <p:sldId id="1253" r:id="rId39"/>
    <p:sldId id="1276" r:id="rId40"/>
    <p:sldId id="1270" r:id="rId41"/>
    <p:sldId id="1269" r:id="rId42"/>
    <p:sldId id="1271" r:id="rId43"/>
    <p:sldId id="1173" r:id="rId44"/>
    <p:sldId id="1189" r:id="rId45"/>
    <p:sldId id="1195" r:id="rId46"/>
  </p:sldIdLst>
  <p:sldSz cx="9144000" cy="6858000" type="letter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 Rounded MT Bold" panose="020F070403050403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 Rounded MT Bold" panose="020F070403050403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 Rounded MT Bold" panose="020F070403050403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 Rounded MT Bold" panose="020F070403050403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 Rounded MT Bold" panose="020F07040305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 Rounded MT Bold" panose="020F07040305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 Rounded MT Bold" panose="020F07040305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 Rounded MT Bold" panose="020F07040305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 Rounded MT Bold" panose="020F07040305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000"/>
    <a:srgbClr val="FF6666"/>
    <a:srgbClr val="0000FF"/>
    <a:srgbClr val="800080"/>
    <a:srgbClr val="FFFFFF"/>
    <a:srgbClr val="FF00FF"/>
    <a:srgbClr val="FF0000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555" y="5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E4AED8-7169-4F19-B1AA-A5DEB428A60D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</dgm:pt>
    <dgm:pt modelId="{EB258F07-ADBC-4801-B80D-AD074321960D}">
      <dgm:prSet phldrT="[Text]"/>
      <dgm:spPr>
        <a:solidFill>
          <a:srgbClr val="FFFF00"/>
        </a:solidFill>
      </dgm:spPr>
      <dgm:t>
        <a:bodyPr/>
        <a:lstStyle/>
        <a:p>
          <a:r>
            <a:rPr lang="en-US" b="1" dirty="0">
              <a:solidFill>
                <a:srgbClr val="008000"/>
              </a:solidFill>
            </a:rPr>
            <a:t>Drugs</a:t>
          </a:r>
        </a:p>
      </dgm:t>
    </dgm:pt>
    <dgm:pt modelId="{4DC61849-3E71-43FB-9C46-1C01147160AC}" type="parTrans" cxnId="{5AFE9954-F4ED-4509-9383-5ACECD6F6656}">
      <dgm:prSet/>
      <dgm:spPr/>
      <dgm:t>
        <a:bodyPr/>
        <a:lstStyle/>
        <a:p>
          <a:endParaRPr lang="en-US"/>
        </a:p>
      </dgm:t>
    </dgm:pt>
    <dgm:pt modelId="{D5544284-38DA-4948-BF3E-A7D4D115289C}" type="sibTrans" cxnId="{5AFE9954-F4ED-4509-9383-5ACECD6F6656}">
      <dgm:prSet/>
      <dgm:spPr/>
      <dgm:t>
        <a:bodyPr/>
        <a:lstStyle/>
        <a:p>
          <a:endParaRPr lang="en-US"/>
        </a:p>
      </dgm:t>
    </dgm:pt>
    <dgm:pt modelId="{F9946F6D-DBBE-45A2-8C50-FABC1E05238F}">
      <dgm:prSet phldrT="[Text]"/>
      <dgm:spPr/>
      <dgm:t>
        <a:bodyPr/>
        <a:lstStyle/>
        <a:p>
          <a:r>
            <a:rPr lang="en-US" dirty="0"/>
            <a:t>Brain Mechanism</a:t>
          </a:r>
        </a:p>
      </dgm:t>
    </dgm:pt>
    <dgm:pt modelId="{58BDF9F5-4B26-4CC0-967C-C4AEE87731ED}" type="parTrans" cxnId="{A1E52E69-206D-482F-8C3A-B0E76B4A92A0}">
      <dgm:prSet/>
      <dgm:spPr/>
      <dgm:t>
        <a:bodyPr/>
        <a:lstStyle/>
        <a:p>
          <a:endParaRPr lang="en-US"/>
        </a:p>
      </dgm:t>
    </dgm:pt>
    <dgm:pt modelId="{A8589DB6-D1BC-436B-B23B-2B16594401EA}" type="sibTrans" cxnId="{A1E52E69-206D-482F-8C3A-B0E76B4A92A0}">
      <dgm:prSet/>
      <dgm:spPr/>
      <dgm:t>
        <a:bodyPr/>
        <a:lstStyle/>
        <a:p>
          <a:endParaRPr lang="en-US"/>
        </a:p>
      </dgm:t>
    </dgm:pt>
    <dgm:pt modelId="{85732FBA-E032-434E-A883-7D7CA03D68FF}">
      <dgm:prSet phldrT="[Text]"/>
      <dgm:spPr/>
      <dgm:t>
        <a:bodyPr/>
        <a:lstStyle/>
        <a:p>
          <a:r>
            <a:rPr lang="en-US" dirty="0"/>
            <a:t>Addiction</a:t>
          </a:r>
        </a:p>
      </dgm:t>
    </dgm:pt>
    <dgm:pt modelId="{70BBFDC4-AA47-4780-8825-9C3F15E14BA6}" type="parTrans" cxnId="{32C18663-F251-4160-A7D6-5DFA2E874CA2}">
      <dgm:prSet/>
      <dgm:spPr/>
      <dgm:t>
        <a:bodyPr/>
        <a:lstStyle/>
        <a:p>
          <a:endParaRPr lang="en-US"/>
        </a:p>
      </dgm:t>
    </dgm:pt>
    <dgm:pt modelId="{DBC2E1DF-5996-40D9-876F-77616D82FFF4}" type="sibTrans" cxnId="{32C18663-F251-4160-A7D6-5DFA2E874CA2}">
      <dgm:prSet/>
      <dgm:spPr/>
      <dgm:t>
        <a:bodyPr/>
        <a:lstStyle/>
        <a:p>
          <a:endParaRPr lang="en-US"/>
        </a:p>
      </dgm:t>
    </dgm:pt>
    <dgm:pt modelId="{A69124DE-0908-427C-A22D-023585366636}" type="pres">
      <dgm:prSet presAssocID="{4BE4AED8-7169-4F19-B1AA-A5DEB428A60D}" presName="linearFlow" presStyleCnt="0">
        <dgm:presLayoutVars>
          <dgm:resizeHandles val="exact"/>
        </dgm:presLayoutVars>
      </dgm:prSet>
      <dgm:spPr/>
    </dgm:pt>
    <dgm:pt modelId="{9119A900-CFF2-4BB5-BCBA-6F0DFE59822F}" type="pres">
      <dgm:prSet presAssocID="{EB258F07-ADBC-4801-B80D-AD074321960D}" presName="node" presStyleLbl="node1" presStyleIdx="0" presStyleCnt="3" custLinFactNeighborX="1277" custLinFactNeighborY="243">
        <dgm:presLayoutVars>
          <dgm:bulletEnabled val="1"/>
        </dgm:presLayoutVars>
      </dgm:prSet>
      <dgm:spPr/>
    </dgm:pt>
    <dgm:pt modelId="{010FC976-FA5A-4EC0-A649-681C2F39E02B}" type="pres">
      <dgm:prSet presAssocID="{D5544284-38DA-4948-BF3E-A7D4D115289C}" presName="sibTrans" presStyleLbl="sibTrans2D1" presStyleIdx="0" presStyleCnt="2"/>
      <dgm:spPr/>
    </dgm:pt>
    <dgm:pt modelId="{D089AC8A-C059-4FC1-ABF8-A9CE6DBCD85E}" type="pres">
      <dgm:prSet presAssocID="{D5544284-38DA-4948-BF3E-A7D4D115289C}" presName="connectorText" presStyleLbl="sibTrans2D1" presStyleIdx="0" presStyleCnt="2"/>
      <dgm:spPr/>
    </dgm:pt>
    <dgm:pt modelId="{8165C8B7-A3AF-4504-80C4-16105A6FACAD}" type="pres">
      <dgm:prSet presAssocID="{F9946F6D-DBBE-45A2-8C50-FABC1E05238F}" presName="node" presStyleLbl="node1" presStyleIdx="1" presStyleCnt="3">
        <dgm:presLayoutVars>
          <dgm:bulletEnabled val="1"/>
        </dgm:presLayoutVars>
      </dgm:prSet>
      <dgm:spPr/>
    </dgm:pt>
    <dgm:pt modelId="{CCCADE3F-4C75-4492-86E4-537649F2D15A}" type="pres">
      <dgm:prSet presAssocID="{A8589DB6-D1BC-436B-B23B-2B16594401EA}" presName="sibTrans" presStyleLbl="sibTrans2D1" presStyleIdx="1" presStyleCnt="2"/>
      <dgm:spPr/>
    </dgm:pt>
    <dgm:pt modelId="{2B0956E6-A1C0-48A8-BF21-7EFB56F4DC27}" type="pres">
      <dgm:prSet presAssocID="{A8589DB6-D1BC-436B-B23B-2B16594401EA}" presName="connectorText" presStyleLbl="sibTrans2D1" presStyleIdx="1" presStyleCnt="2"/>
      <dgm:spPr/>
    </dgm:pt>
    <dgm:pt modelId="{46DED812-CEC9-4B98-B774-172F649CEF08}" type="pres">
      <dgm:prSet presAssocID="{85732FBA-E032-434E-A883-7D7CA03D68FF}" presName="node" presStyleLbl="node1" presStyleIdx="2" presStyleCnt="3">
        <dgm:presLayoutVars>
          <dgm:bulletEnabled val="1"/>
        </dgm:presLayoutVars>
      </dgm:prSet>
      <dgm:spPr/>
    </dgm:pt>
  </dgm:ptLst>
  <dgm:cxnLst>
    <dgm:cxn modelId="{387D5E0E-4695-2B4E-91E4-89D8BD08BFCF}" type="presOf" srcId="{A8589DB6-D1BC-436B-B23B-2B16594401EA}" destId="{CCCADE3F-4C75-4492-86E4-537649F2D15A}" srcOrd="0" destOrd="0" presId="urn:microsoft.com/office/officeart/2005/8/layout/process2"/>
    <dgm:cxn modelId="{0474FC30-E1AE-A447-9248-CA785C62312A}" type="presOf" srcId="{EB258F07-ADBC-4801-B80D-AD074321960D}" destId="{9119A900-CFF2-4BB5-BCBA-6F0DFE59822F}" srcOrd="0" destOrd="0" presId="urn:microsoft.com/office/officeart/2005/8/layout/process2"/>
    <dgm:cxn modelId="{32C18663-F251-4160-A7D6-5DFA2E874CA2}" srcId="{4BE4AED8-7169-4F19-B1AA-A5DEB428A60D}" destId="{85732FBA-E032-434E-A883-7D7CA03D68FF}" srcOrd="2" destOrd="0" parTransId="{70BBFDC4-AA47-4780-8825-9C3F15E14BA6}" sibTransId="{DBC2E1DF-5996-40D9-876F-77616D82FFF4}"/>
    <dgm:cxn modelId="{5A4DC164-C340-4E4D-A74B-48394EEBF867}" type="presOf" srcId="{D5544284-38DA-4948-BF3E-A7D4D115289C}" destId="{010FC976-FA5A-4EC0-A649-681C2F39E02B}" srcOrd="0" destOrd="0" presId="urn:microsoft.com/office/officeart/2005/8/layout/process2"/>
    <dgm:cxn modelId="{A1E52E69-206D-482F-8C3A-B0E76B4A92A0}" srcId="{4BE4AED8-7169-4F19-B1AA-A5DEB428A60D}" destId="{F9946F6D-DBBE-45A2-8C50-FABC1E05238F}" srcOrd="1" destOrd="0" parTransId="{58BDF9F5-4B26-4CC0-967C-C4AEE87731ED}" sibTransId="{A8589DB6-D1BC-436B-B23B-2B16594401EA}"/>
    <dgm:cxn modelId="{5AFE9954-F4ED-4509-9383-5ACECD6F6656}" srcId="{4BE4AED8-7169-4F19-B1AA-A5DEB428A60D}" destId="{EB258F07-ADBC-4801-B80D-AD074321960D}" srcOrd="0" destOrd="0" parTransId="{4DC61849-3E71-43FB-9C46-1C01147160AC}" sibTransId="{D5544284-38DA-4948-BF3E-A7D4D115289C}"/>
    <dgm:cxn modelId="{F590F77F-A325-BF44-BCEF-429246B41058}" type="presOf" srcId="{F9946F6D-DBBE-45A2-8C50-FABC1E05238F}" destId="{8165C8B7-A3AF-4504-80C4-16105A6FACAD}" srcOrd="0" destOrd="0" presId="urn:microsoft.com/office/officeart/2005/8/layout/process2"/>
    <dgm:cxn modelId="{CE107593-DC17-0E41-A594-F6ABC3F12547}" type="presOf" srcId="{D5544284-38DA-4948-BF3E-A7D4D115289C}" destId="{D089AC8A-C059-4FC1-ABF8-A9CE6DBCD85E}" srcOrd="1" destOrd="0" presId="urn:microsoft.com/office/officeart/2005/8/layout/process2"/>
    <dgm:cxn modelId="{A7A75A96-BE44-754F-B4EE-5E63890E2068}" type="presOf" srcId="{4BE4AED8-7169-4F19-B1AA-A5DEB428A60D}" destId="{A69124DE-0908-427C-A22D-023585366636}" srcOrd="0" destOrd="0" presId="urn:microsoft.com/office/officeart/2005/8/layout/process2"/>
    <dgm:cxn modelId="{031F7197-4135-3C40-BEC7-0D9BAC9779CC}" type="presOf" srcId="{A8589DB6-D1BC-436B-B23B-2B16594401EA}" destId="{2B0956E6-A1C0-48A8-BF21-7EFB56F4DC27}" srcOrd="1" destOrd="0" presId="urn:microsoft.com/office/officeart/2005/8/layout/process2"/>
    <dgm:cxn modelId="{0BBE08C2-B184-574D-B62A-3243094DB89E}" type="presOf" srcId="{85732FBA-E032-434E-A883-7D7CA03D68FF}" destId="{46DED812-CEC9-4B98-B774-172F649CEF08}" srcOrd="0" destOrd="0" presId="urn:microsoft.com/office/officeart/2005/8/layout/process2"/>
    <dgm:cxn modelId="{66C8EAEF-6C50-B942-A709-D796F7CDBAD1}" type="presParOf" srcId="{A69124DE-0908-427C-A22D-023585366636}" destId="{9119A900-CFF2-4BB5-BCBA-6F0DFE59822F}" srcOrd="0" destOrd="0" presId="urn:microsoft.com/office/officeart/2005/8/layout/process2"/>
    <dgm:cxn modelId="{581FFD94-FE59-344B-A861-3DB2E9AC446E}" type="presParOf" srcId="{A69124DE-0908-427C-A22D-023585366636}" destId="{010FC976-FA5A-4EC0-A649-681C2F39E02B}" srcOrd="1" destOrd="0" presId="urn:microsoft.com/office/officeart/2005/8/layout/process2"/>
    <dgm:cxn modelId="{DA00BCE4-272C-EB49-90E3-C748B29C6EAD}" type="presParOf" srcId="{010FC976-FA5A-4EC0-A649-681C2F39E02B}" destId="{D089AC8A-C059-4FC1-ABF8-A9CE6DBCD85E}" srcOrd="0" destOrd="0" presId="urn:microsoft.com/office/officeart/2005/8/layout/process2"/>
    <dgm:cxn modelId="{6F577EC8-759A-B941-A467-04FF002FE52B}" type="presParOf" srcId="{A69124DE-0908-427C-A22D-023585366636}" destId="{8165C8B7-A3AF-4504-80C4-16105A6FACAD}" srcOrd="2" destOrd="0" presId="urn:microsoft.com/office/officeart/2005/8/layout/process2"/>
    <dgm:cxn modelId="{5E1C7D7F-D151-1A4F-A4D3-A36C899B3B97}" type="presParOf" srcId="{A69124DE-0908-427C-A22D-023585366636}" destId="{CCCADE3F-4C75-4492-86E4-537649F2D15A}" srcOrd="3" destOrd="0" presId="urn:microsoft.com/office/officeart/2005/8/layout/process2"/>
    <dgm:cxn modelId="{0856AC9A-2C2A-0346-B049-D82A771D5CE5}" type="presParOf" srcId="{CCCADE3F-4C75-4492-86E4-537649F2D15A}" destId="{2B0956E6-A1C0-48A8-BF21-7EFB56F4DC27}" srcOrd="0" destOrd="0" presId="urn:microsoft.com/office/officeart/2005/8/layout/process2"/>
    <dgm:cxn modelId="{31932BCD-B796-9147-B8E1-82751ED1B8B0}" type="presParOf" srcId="{A69124DE-0908-427C-A22D-023585366636}" destId="{46DED812-CEC9-4B98-B774-172F649CEF08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9A900-CFF2-4BB5-BCBA-6F0DFE59822F}">
      <dsp:nvSpPr>
        <dsp:cNvPr id="0" name=""/>
        <dsp:cNvSpPr/>
      </dsp:nvSpPr>
      <dsp:spPr>
        <a:xfrm>
          <a:off x="2318455" y="1010"/>
          <a:ext cx="1497329" cy="831849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008000"/>
              </a:solidFill>
            </a:rPr>
            <a:t>Drugs</a:t>
          </a:r>
        </a:p>
      </dsp:txBody>
      <dsp:txXfrm>
        <a:off x="2342819" y="25374"/>
        <a:ext cx="1448601" cy="783121"/>
      </dsp:txXfrm>
    </dsp:sp>
    <dsp:sp modelId="{010FC976-FA5A-4EC0-A649-681C2F39E02B}">
      <dsp:nvSpPr>
        <dsp:cNvPr id="0" name=""/>
        <dsp:cNvSpPr/>
      </dsp:nvSpPr>
      <dsp:spPr>
        <a:xfrm rot="5452719">
          <a:off x="2901949" y="853151"/>
          <a:ext cx="311222" cy="3743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-5400000">
        <a:off x="2945976" y="884711"/>
        <a:ext cx="224600" cy="217855"/>
      </dsp:txXfrm>
    </dsp:sp>
    <dsp:sp modelId="{8165C8B7-A3AF-4504-80C4-16105A6FACAD}">
      <dsp:nvSpPr>
        <dsp:cNvPr id="0" name=""/>
        <dsp:cNvSpPr/>
      </dsp:nvSpPr>
      <dsp:spPr>
        <a:xfrm>
          <a:off x="2299335" y="1247775"/>
          <a:ext cx="1497329" cy="83184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-39460"/>
            <a:lumOff val="-24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Brain Mechanism</a:t>
          </a:r>
        </a:p>
      </dsp:txBody>
      <dsp:txXfrm>
        <a:off x="2323699" y="1272139"/>
        <a:ext cx="1448601" cy="783121"/>
      </dsp:txXfrm>
    </dsp:sp>
    <dsp:sp modelId="{CCCADE3F-4C75-4492-86E4-537649F2D15A}">
      <dsp:nvSpPr>
        <dsp:cNvPr id="0" name=""/>
        <dsp:cNvSpPr/>
      </dsp:nvSpPr>
      <dsp:spPr>
        <a:xfrm rot="5400000">
          <a:off x="2892028" y="2100421"/>
          <a:ext cx="311943" cy="3743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-78920"/>
            <a:lumOff val="-4980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-5400000">
        <a:off x="2935700" y="2131616"/>
        <a:ext cx="224600" cy="218360"/>
      </dsp:txXfrm>
    </dsp:sp>
    <dsp:sp modelId="{46DED812-CEC9-4B98-B774-172F649CEF08}">
      <dsp:nvSpPr>
        <dsp:cNvPr id="0" name=""/>
        <dsp:cNvSpPr/>
      </dsp:nvSpPr>
      <dsp:spPr>
        <a:xfrm>
          <a:off x="2299335" y="2495549"/>
          <a:ext cx="1497329" cy="83184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-78920"/>
            <a:lumOff val="-4980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Addiction</a:t>
          </a:r>
        </a:p>
      </dsp:txBody>
      <dsp:txXfrm>
        <a:off x="2323699" y="2519913"/>
        <a:ext cx="1448601" cy="783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C8F9C76A-4346-40E1-867B-C65DE68BB2F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3AF3BE6-2304-4A33-AD64-249586C8A94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BDC05B53-F77F-423B-A760-E4B57B227E4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9090F9DE-9961-4F3D-9AE1-D9A538322E7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D1404A4-9506-4A1B-B3BF-B86AFE1A57FB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AB8CFFB1-5CF5-45A8-9631-7918297C05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1C5A42E-2DD0-4A7E-B691-B5FD5BE8FF3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7A2B7BC9-AAC6-47E5-A2B0-139931FA5B93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B9BBD693-DF61-4641-AC77-DEDC1CB909A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6870" name="Rectangle 6">
            <a:extLst>
              <a:ext uri="{FF2B5EF4-FFF2-40B4-BE49-F238E27FC236}">
                <a16:creationId xmlns:a16="http://schemas.microsoft.com/office/drawing/2014/main" id="{C64D8263-647F-4468-91C2-809C9D103A4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C38DD842-5177-4826-A3FE-A246B6BAD2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E637679-6988-47A8-99B3-5498C7CAB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01948A20-8125-4E5B-8E0C-75FED0C0DF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5D5CD390-02D2-4C22-9D20-3E737670DABF}" type="slidenum">
              <a:rPr lang="en-US" altLang="en-US" sz="1200" b="0" smtClean="0">
                <a:latin typeface="Arial" panose="020B0604020202020204" pitchFamily="34" charset="0"/>
              </a:rPr>
              <a:pPr/>
              <a:t>1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1267" name="Rectangle 7">
            <a:extLst>
              <a:ext uri="{FF2B5EF4-FFF2-40B4-BE49-F238E27FC236}">
                <a16:creationId xmlns:a16="http://schemas.microsoft.com/office/drawing/2014/main" id="{6C1B30A4-F90E-4D5A-BB55-7FEAFEEE583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4C54D44C-6677-4D84-B9F0-66BA5C5DF3B6}" type="slidenum">
              <a:rPr lang="en-US" altLang="en-US" sz="1200" b="0">
                <a:latin typeface="Arial" panose="020B0604020202020204" pitchFamily="34" charset="0"/>
              </a:rPr>
              <a:pPr algn="r" eaLnBrk="1" hangingPunct="1"/>
              <a:t>1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BA5908CA-7B06-43E4-AEA0-F10FD30837C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9" name="Rectangle 3">
            <a:extLst>
              <a:ext uri="{FF2B5EF4-FFF2-40B4-BE49-F238E27FC236}">
                <a16:creationId xmlns:a16="http://schemas.microsoft.com/office/drawing/2014/main" id="{E4F534FC-3305-4CB8-9F91-00DB863B34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3AD66E36-6543-4FBC-AC18-B54F57EF5A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B6B0A1CD-69D9-44FB-A60F-73DD6D778B76}" type="slidenum">
              <a:rPr lang="en-US" altLang="en-US" sz="1200" b="0" smtClean="0">
                <a:latin typeface="Arial" panose="020B0604020202020204" pitchFamily="34" charset="0"/>
              </a:rPr>
              <a:pPr/>
              <a:t>2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D3AA9ECF-9709-42AF-B007-B583CFDD09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134874A8-F4D8-4CFB-AE12-30BD460C4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INTRODUCTION: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This is not Addiction 101 for Beginners.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More like Intermediate Addiction.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I am assuming audience knows definitions, etc of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Dependency, Addiction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Save time, plus bored of same old lecture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More interesting to bring up frustrations, challenging cases etc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Pls no time for ranting. Keep it constructive &amp; solution-seeking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If there are beginners, pls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Read it. If don</a:t>
            </a:r>
            <a:r>
              <a:rPr lang="ja-JP" altLang="en-US">
                <a:latin typeface="Arial" panose="020B0604020202020204" pitchFamily="34" charset="0"/>
              </a:rPr>
              <a:t>’</a:t>
            </a:r>
            <a:r>
              <a:rPr lang="en-US" altLang="ja-JP">
                <a:latin typeface="Arial" panose="020B0604020202020204" pitchFamily="34" charset="0"/>
              </a:rPr>
              <a:t>t understand please ask during Q&amp;A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Please don</a:t>
            </a:r>
            <a:r>
              <a:rPr lang="ja-JP" altLang="en-US">
                <a:latin typeface="Arial" panose="020B0604020202020204" pitchFamily="34" charset="0"/>
              </a:rPr>
              <a:t>’</a:t>
            </a:r>
            <a:r>
              <a:rPr lang="en-US" altLang="ja-JP">
                <a:latin typeface="Arial" panose="020B0604020202020204" pitchFamily="34" charset="0"/>
              </a:rPr>
              <a:t>t be shy. No one will ridicule.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3183A416-D641-48EC-8029-0DF8794530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B58189BF-76A7-49B8-BCB5-A966A4DC22D0}" type="slidenum">
              <a:rPr lang="en-US" altLang="en-US" sz="1200" b="0" smtClean="0">
                <a:latin typeface="Arial" panose="020B0604020202020204" pitchFamily="34" charset="0"/>
              </a:rPr>
              <a:pPr/>
              <a:t>3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B95FB93-25FA-4DC7-929E-856527DBE9E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08C0B61B-EA7D-4BA6-ADBB-ED5029271F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3601C2A6-3F1B-4D6E-8760-F3CBBF98FD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A196874B-7080-4266-BE67-198852C8B73A}" type="slidenum">
              <a:rPr lang="en-US" altLang="en-US" sz="1200" b="0" smtClean="0">
                <a:latin typeface="Arial" panose="020B0604020202020204" pitchFamily="34" charset="0"/>
              </a:rPr>
              <a:pPr/>
              <a:t>4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38AFB35D-9589-4F0C-99CF-BF78D9A965A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D03C949B-DF7D-409D-8012-C44D9A78DD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ABF0128F-C373-44FA-8A84-681590E710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6729B924-2034-4B46-98FB-D1233557CC01}" type="slidenum">
              <a:rPr lang="en-US" altLang="en-US" sz="1200" b="0" smtClean="0">
                <a:latin typeface="Arial" panose="020B0604020202020204" pitchFamily="34" charset="0"/>
              </a:rPr>
              <a:pPr/>
              <a:t>5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FD8B9D50-C4EE-4573-A4FE-CB31B9B86C2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64D356A1-0F33-42CD-9B8F-6DD46E3107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89CECC34-074B-4DD6-A5FE-22837A3E92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DB929D7F-9077-4667-BE9D-81A1A1F8F538}" type="slidenum">
              <a:rPr lang="en-US" altLang="en-US" sz="1200" b="0" smtClean="0">
                <a:latin typeface="Arial" panose="020B0604020202020204" pitchFamily="34" charset="0"/>
              </a:rPr>
              <a:pPr/>
              <a:t>6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B0B08FE4-DBB7-4DA5-8AA9-CDD9A588E08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6B1FD6B3-F70B-4D8B-BE94-6845DDB429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4E9F60BF-7920-4C17-869F-4234FAB3DE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837FE24C-AB75-4AB2-ACF8-E6CDF6CDDB9D}" type="slidenum">
              <a:rPr lang="en-US" altLang="en-US" sz="1200" b="0" smtClean="0">
                <a:latin typeface="Arial" panose="020B0604020202020204" pitchFamily="34" charset="0"/>
              </a:rPr>
              <a:pPr/>
              <a:t>7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17A48275-4CDB-4579-8D87-2EF9DCDCC33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2D359BB5-7E07-49D5-A84E-3B3E941052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EEF36B13-766E-46B9-A7D9-D0CC64B2A7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98F314B5-05F1-4D04-B8AF-A0814C42DCB9}" type="slidenum">
              <a:rPr lang="en-US" altLang="en-US" sz="1200" b="0" smtClean="0">
                <a:latin typeface="Arial" panose="020B0604020202020204" pitchFamily="34" charset="0"/>
              </a:rPr>
              <a:pPr/>
              <a:t>8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CF2D3B30-AABE-4247-BCAF-AF50F9FA916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FB8710BF-ABF8-4EF3-AD06-6C99E68280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EC339690-2CFC-489E-8895-1885742379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FF7EA36C-F6F0-4F8B-8A22-664D624ADE68}" type="slidenum">
              <a:rPr lang="en-US" altLang="en-US" sz="1200" b="0" smtClean="0">
                <a:latin typeface="Arial" panose="020B0604020202020204" pitchFamily="34" charset="0"/>
              </a:rPr>
              <a:pPr/>
              <a:t>9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C553C28B-AD3B-472E-80FC-6CA0016FCCA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09B89830-A021-45EA-BFB4-DE3206C61B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6D6EE0FB-00A9-46F0-87FB-6F11ED7100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949948E4-24DA-4AB3-8330-F6491D501B69}" type="slidenum">
              <a:rPr lang="en-US" altLang="en-US" sz="1200" b="0" smtClean="0">
                <a:latin typeface="Arial" panose="020B0604020202020204" pitchFamily="34" charset="0"/>
              </a:rPr>
              <a:pPr/>
              <a:t>10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3BD75891-5C9A-4056-A6CB-C94BAD3C15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8EB8B7B0-DFE1-4B31-A5E4-70486E061D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82D46203-481E-4842-9E19-540438921B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B1C02E89-3113-4B90-93CF-DB7408D67BF3}" type="slidenum">
              <a:rPr lang="en-US" altLang="en-US" sz="1200" b="0" smtClean="0">
                <a:latin typeface="Arial" panose="020B0604020202020204" pitchFamily="34" charset="0"/>
              </a:rPr>
              <a:pPr/>
              <a:t>11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B1FAAC0D-5661-4BD3-A806-7FF119B67BF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455DD538-4110-46E7-B919-FB67564098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881A6236-6AC4-42B7-A5F3-34166437A5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F867DCFF-9D3C-4D39-9531-618B6F37689E}" type="slidenum">
              <a:rPr lang="en-US" altLang="en-US" sz="1200" b="0" smtClean="0">
                <a:latin typeface="Arial" panose="020B0604020202020204" pitchFamily="34" charset="0"/>
              </a:rPr>
              <a:pPr/>
              <a:t>12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A193564C-2B2E-4E35-90F1-051E71993B0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9AE76826-B7DC-43DB-ABAF-1044D668C0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1BE2B700-11F7-4769-B9DF-7913AFE079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08D6C3ED-0B4C-43C4-BE8E-38843ED94E2B}" type="slidenum">
              <a:rPr lang="en-US" altLang="en-US" sz="1200" b="0" smtClean="0">
                <a:latin typeface="Arial" panose="020B0604020202020204" pitchFamily="34" charset="0"/>
              </a:rPr>
              <a:pPr/>
              <a:t>13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4CB337EF-24AE-4CCB-8F78-3365C8EDF71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0FF6329-9795-4EFC-894C-897ACCC9AB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F5488F48-71EA-45CC-913E-5FDD8D700E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25564CE5-3FD3-4764-B3B7-7273C6B3A4A2}" type="slidenum">
              <a:rPr lang="en-US" altLang="en-US" sz="1200" b="0" smtClean="0">
                <a:latin typeface="Arial" panose="020B0604020202020204" pitchFamily="34" charset="0"/>
              </a:rPr>
              <a:pPr/>
              <a:t>14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22F04F1A-EB72-4AAE-AEE5-1DEAEB7A24A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5CF0D9BC-D599-438F-84D2-E0799D2CD8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9448A3E1-24DC-4252-A121-DE834B0C70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09B9820D-90EC-40CB-9F72-E72908086866}" type="slidenum">
              <a:rPr lang="en-US" altLang="en-US" sz="1200" b="0" smtClean="0">
                <a:latin typeface="Arial" panose="020B0604020202020204" pitchFamily="34" charset="0"/>
              </a:rPr>
              <a:pPr/>
              <a:t>15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4E512A1F-2974-4806-84D8-28D1F8E1427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254A945A-2F0E-4E1A-9425-8E70B4AD72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78C7D58D-DBDE-41DA-812A-97072376A4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97A9345C-337D-4235-B6F4-2380F27D48F0}" type="slidenum">
              <a:rPr lang="en-US" altLang="en-US" sz="1200" b="0" smtClean="0">
                <a:latin typeface="Arial" panose="020B0604020202020204" pitchFamily="34" charset="0"/>
              </a:rPr>
              <a:pPr/>
              <a:t>17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71C523BD-464D-400E-9FC7-3761C636F64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9BB83215-C016-4C7E-ADDB-A71ADB1AF7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D9081A7C-6D70-4E1A-AEDD-BA99FD69A5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D9AF7D52-0AED-4CBB-BC01-4E6E97B3C68C}" type="slidenum">
              <a:rPr lang="en-US" altLang="en-US" sz="1200" b="0" smtClean="0">
                <a:latin typeface="Arial" panose="020B0604020202020204" pitchFamily="34" charset="0"/>
              </a:rPr>
              <a:pPr/>
              <a:t>18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2273B3D3-E225-4494-B846-80DAFCCAC1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09ADFE17-A81C-480B-9180-2080A897EA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0DD963B1-A44A-4C22-B5AB-465195F730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4C009DD5-5591-41F6-902C-7ACFE7A28912}" type="slidenum">
              <a:rPr lang="en-US" altLang="en-US" sz="1200" b="0" smtClean="0">
                <a:latin typeface="Arial" panose="020B0604020202020204" pitchFamily="34" charset="0"/>
              </a:rPr>
              <a:pPr/>
              <a:t>19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E9331A7C-62E4-4414-A76D-1E1A8C396FA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6226C555-9B27-4E21-AC7A-E492A576EB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FCC14036-4CA4-43E3-8D68-C0C3C78AB2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3B419924-169C-40BA-B8EB-CB08FC8A4AB5}" type="slidenum">
              <a:rPr lang="en-US" altLang="en-US" sz="1200" b="0" smtClean="0">
                <a:latin typeface="Arial" panose="020B0604020202020204" pitchFamily="34" charset="0"/>
              </a:rPr>
              <a:pPr/>
              <a:t>23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9A49967E-811F-4F42-B795-08304FB1A46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DA11013A-4089-439A-97BC-23457CFE2A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18147072-714F-4886-AC83-2533D884EA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9807FAEC-1801-43C9-A286-20EAAEBE49C8}" type="slidenum">
              <a:rPr lang="en-US" altLang="en-US" sz="1200" b="0" smtClean="0">
                <a:latin typeface="Arial" panose="020B0604020202020204" pitchFamily="34" charset="0"/>
              </a:rPr>
              <a:pPr/>
              <a:t>24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C1DA9CCF-2D35-458D-8D8E-BF4544ACA1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F1729F59-E9B1-4A60-9F7C-C0B564D6FB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E4FFE90F-BC28-40E9-B18F-D8EDFEBDB8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B84F78E0-93A3-45E3-96A5-F6FDCB877B0B}" type="slidenum">
              <a:rPr lang="en-US" altLang="en-US" sz="1200" b="0" smtClean="0">
                <a:latin typeface="Arial" panose="020B0604020202020204" pitchFamily="34" charset="0"/>
              </a:rPr>
              <a:pPr/>
              <a:t>26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CD39CE2C-2A8E-4A16-8451-B1E0C948D15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8F630C4B-F064-4D24-A6E2-43DD2EAF78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1F0C8A3A-EDDE-4A9B-8DAD-8BE34EB3FA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A92FE303-5ED8-40A4-B810-E474E7DB84C6}" type="slidenum">
              <a:rPr lang="en-US" altLang="en-US" sz="1200" b="0" smtClean="0">
                <a:latin typeface="Arial" panose="020B0604020202020204" pitchFamily="34" charset="0"/>
              </a:rPr>
              <a:pPr/>
              <a:t>27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DF881036-6803-433A-86AC-187A57D1CAB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9C1D385A-F700-4FF5-AD3C-CFC5766225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5A1A12F2-1639-4761-A333-CE1BF83C59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09DA8631-14CE-4B1C-A326-8FA5B72080F3}" type="slidenum">
              <a:rPr lang="en-US" altLang="en-US" sz="1200" b="0" smtClean="0">
                <a:latin typeface="Arial" panose="020B0604020202020204" pitchFamily="34" charset="0"/>
              </a:rPr>
              <a:pPr/>
              <a:t>28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2925A640-DC7A-4154-9D28-C1E4AE1C014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907612CC-07D0-4548-BCB9-4D4B41A6F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39713120-36E8-42CD-96AB-01D38FA278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BC6CFBE5-A11B-4D4B-920C-79D360B03FB1}" type="slidenum">
              <a:rPr lang="en-US" altLang="en-US" sz="1200" b="0" smtClean="0">
                <a:latin typeface="Arial" panose="020B0604020202020204" pitchFamily="34" charset="0"/>
              </a:rPr>
              <a:pPr/>
              <a:t>29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27F4FC2C-66AA-4879-8EBA-7FCD8080AD8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EEF27E2B-323D-494C-9BB6-CEC3F05667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62E1EB00-9814-49CE-A721-B372DAF22C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0F084749-3C95-4213-911C-2590B85593E6}" type="slidenum">
              <a:rPr lang="en-US" altLang="en-US" sz="1200" b="0" smtClean="0">
                <a:latin typeface="Arial" panose="020B0604020202020204" pitchFamily="34" charset="0"/>
              </a:rPr>
              <a:pPr/>
              <a:t>31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6DD3A205-1E50-4F98-AA55-7F52FC839A8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19C3D4F5-80D9-449E-BC62-923D502001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INTRODUCTION: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This is not Addiction 101 for Beginners.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More like Intermediate Addiction.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I am assuming audience knows definitions, etc of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Dependency, Addiction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Save time, plus bored of same old lecture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More interesting to bring up frustrations, challenging cases etc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Pls no time for ranting. Keep it constructive &amp; solution-seeking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If there are beginners, pls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Read it. If don</a:t>
            </a:r>
            <a:r>
              <a:rPr lang="ja-JP" altLang="en-US">
                <a:latin typeface="Arial" panose="020B0604020202020204" pitchFamily="34" charset="0"/>
              </a:rPr>
              <a:t>’</a:t>
            </a:r>
            <a:r>
              <a:rPr lang="en-US" altLang="ja-JP">
                <a:latin typeface="Arial" panose="020B0604020202020204" pitchFamily="34" charset="0"/>
              </a:rPr>
              <a:t>t understand please ask during Q&amp;A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Please don</a:t>
            </a:r>
            <a:r>
              <a:rPr lang="ja-JP" altLang="en-US">
                <a:latin typeface="Arial" panose="020B0604020202020204" pitchFamily="34" charset="0"/>
              </a:rPr>
              <a:t>’</a:t>
            </a:r>
            <a:r>
              <a:rPr lang="en-US" altLang="ja-JP">
                <a:latin typeface="Arial" panose="020B0604020202020204" pitchFamily="34" charset="0"/>
              </a:rPr>
              <a:t>t be shy. No one will ridicule.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69D1A15E-D5CB-4592-9FAD-4EE28D0081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5B7C42E1-0E7F-4655-9BA0-FDA56414F89F}" type="slidenum">
              <a:rPr lang="en-US" altLang="en-US" sz="1200" b="0" smtClean="0">
                <a:latin typeface="Arial" panose="020B0604020202020204" pitchFamily="34" charset="0"/>
              </a:rPr>
              <a:pPr/>
              <a:t>33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E076AC25-23F4-43C4-8DEB-CFBF0759D3D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A11ED690-4466-453E-B93D-E5BCE8DF51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INTRODUCTION: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This is not Addiction 101 for Beginners.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More like Intermediate Addiction.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I am assuming audience knows definitions, etc of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Dependency, Addiction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Save time, plus bored of same old lecture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More interesting to bring up frustrations, challenging cases etc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Pls no time for ranting. Keep it constructive &amp; solution-seeking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If there are beginners, pls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Read it. If don</a:t>
            </a:r>
            <a:r>
              <a:rPr lang="ja-JP" altLang="en-US">
                <a:latin typeface="Arial" panose="020B0604020202020204" pitchFamily="34" charset="0"/>
              </a:rPr>
              <a:t>’</a:t>
            </a:r>
            <a:r>
              <a:rPr lang="en-US" altLang="ja-JP">
                <a:latin typeface="Arial" panose="020B0604020202020204" pitchFamily="34" charset="0"/>
              </a:rPr>
              <a:t>t understand please ask during Q&amp;A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Please don</a:t>
            </a:r>
            <a:r>
              <a:rPr lang="ja-JP" altLang="en-US">
                <a:latin typeface="Arial" panose="020B0604020202020204" pitchFamily="34" charset="0"/>
              </a:rPr>
              <a:t>’</a:t>
            </a:r>
            <a:r>
              <a:rPr lang="en-US" altLang="ja-JP">
                <a:latin typeface="Arial" panose="020B0604020202020204" pitchFamily="34" charset="0"/>
              </a:rPr>
              <a:t>t be shy. No one will ridicule.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EDC454CF-FAF5-4FE1-BD9F-0BF905EAD7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800080"/>
              </a:buClr>
            </a:pPr>
            <a:fld id="{8DC491BC-94AA-4B97-8462-63CFAED1BE92}" type="slidenum">
              <a:rPr lang="en-US" altLang="en-US" sz="1200" b="0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buClr>
                  <a:srgbClr val="800080"/>
                </a:buClr>
              </a:pPr>
              <a:t>35</a:t>
            </a:fld>
            <a:endParaRPr lang="en-US" altLang="en-US" sz="12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1F5E764C-9BAF-42D7-98C8-6F5C591823B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5F0F4976-9524-45F7-817D-F2E608EB77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1AFC0595-2FC9-4D07-B46A-1465E9880B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ED7A5BC8-CADD-4DB4-947A-4F6D2B519089}" type="slidenum">
              <a:rPr lang="en-US" altLang="en-US" sz="1200" b="0" smtClean="0">
                <a:latin typeface="Arial" panose="020B0604020202020204" pitchFamily="34" charset="0"/>
              </a:rPr>
              <a:pPr/>
              <a:t>36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FDE0DF8F-ED18-49D9-8BEC-2E1E569072C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D77F5501-BEB1-4DFF-AE0E-4DC1AC27FD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29F083EF-5703-4B9D-B205-B8B912B328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B5986B0F-F704-462F-B08E-6243F6EA1BC6}" type="slidenum">
              <a:rPr lang="en-US" altLang="en-US" sz="1200" b="0" smtClean="0">
                <a:latin typeface="Arial" panose="020B0604020202020204" pitchFamily="34" charset="0"/>
              </a:rPr>
              <a:pPr/>
              <a:t>37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DEB4F6F7-2478-4E8D-AACC-192A41406F4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0BE7C258-F406-4B05-96DD-B404A30D7A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9194EB01-A75F-4BF9-8101-CC3F0CFD35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47160258-8B13-4930-8240-4768018AA2C5}" type="slidenum">
              <a:rPr lang="en-US" altLang="en-US" sz="1200" b="0" smtClean="0">
                <a:latin typeface="Arial" panose="020B0604020202020204" pitchFamily="34" charset="0"/>
              </a:rPr>
              <a:pPr/>
              <a:t>42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D992AE6E-D192-46B4-AB31-8B523D59C22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4EE1D94C-CA1D-48C7-8F98-E463976070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26404610-FF25-478F-8657-4C06B08A94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fld id="{E393B5AB-09A3-474B-9036-F66D6DB9DD4E}" type="slidenum">
              <a:rPr lang="en-US" altLang="en-US" sz="1200" b="0" smtClean="0">
                <a:latin typeface="Arial" panose="020B0604020202020204" pitchFamily="34" charset="0"/>
              </a:rPr>
              <a:pPr/>
              <a:t>43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7F71B00D-E3CB-4C31-A6B5-4F87374D0DE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3B1B8B0-7797-4A9B-A47B-D65319740D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>
                <a:latin typeface="Arial" panose="020B0604020202020204" pitchFamily="34" charset="0"/>
              </a:rPr>
              <a:t>Stages of Change Model (Transtheoretical) (Proshka and Diclemente)Theory explaining a change process which inspired a treatment approach called Motivational Interviewing.  Strategic approaches and style designed to assist people in moving through the stages</a:t>
            </a:r>
          </a:p>
          <a:p>
            <a:r>
              <a:rPr lang="en-CA" altLang="en-US">
                <a:latin typeface="Arial" panose="020B0604020202020204" pitchFamily="34" charset="0"/>
              </a:rPr>
              <a:t>Not linear, clients can and will move through the stages at their own pace and may move backwards at times (eg times of high stress)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rgbClr val="32324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D5CC5BAD-BC0D-4064-9827-D381C75C79F9}"/>
              </a:ext>
            </a:extLst>
          </p:cNvPr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961070BA-6375-44E9-8AF2-65F98366350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5651D0EB-1AA5-4485-85CD-C7D4D313214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757339E6-8D0C-44F8-8232-653E5864728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E2398490-09B9-4D5F-A310-3F4D8E29240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CA3ABFD6-9708-4FF1-A1CB-BA90A0CC104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42554134-B207-4A2E-8CFB-F5063CE323F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B8A7C7A8-277D-4131-B8AC-94290D018EA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CAEB9317-5E71-431D-B275-6A0E8FE4CE9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AA29EC6B-974B-4575-87AC-E4BCEF2E456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824D0BDA-3715-44ED-8483-7546C3010D4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8BAFEA91-FCBD-4538-B61F-B2784634324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B0099051-9B0A-4376-A657-AF24F72C923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528A006F-F025-45EC-AEF8-1972A590E60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62CDAE32-D8E2-4E5A-A845-A76A1F005A6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CC4810A9-2BA5-48D2-BF70-340E0862D4D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10E01A20-B6D7-4AE9-B009-3F9075C3727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464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80ED092F-33C1-4D0D-B60E-F0F2F9F9788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F7C069F3-A757-4709-8B13-B0B2CB9E61C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2457778C-2CDE-4F20-AFA3-09D8957E87A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14DD0B02-BED9-42D3-888E-B76E0E40291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73C8E026-A6FE-482E-9D01-A17B2E8C516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D70D12E4-5FF2-4A71-B736-C2E2F2605FB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95A4631E-2ECD-4A4C-BF30-A703D7734F2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16FCBCAC-1A73-4100-84FC-24D7DE1E9A3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A164C81-B6C9-445A-9820-59E37296BA5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FE81D3DA-72A0-4DAB-AE82-682D252C54E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6AB42B0C-22E9-4E5F-B8B2-5E61E1F960F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07F23A46-FCB3-4C8D-9BFD-2809CBD28F2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05FA5102-9F5B-4CC0-AF61-1E2B7BDEDA8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6950BDEA-8661-4C93-A39B-CBFF96EF1AB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1B09F776-38EF-4B00-9339-6E8D1EED6F5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8B4F1D5D-D3D8-4F72-A9F0-FD33E45C4CA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latin typeface="Arial" charset="0"/>
                <a:ea typeface="+mn-ea"/>
              </a:endParaRPr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AE1D8530-324A-47EE-A91C-A510CB96B7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F62827D5-6A94-4FA3-80EC-E166D0A3F8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39" name="Oval 37">
              <a:extLst>
                <a:ext uri="{FF2B5EF4-FFF2-40B4-BE49-F238E27FC236}">
                  <a16:creationId xmlns:a16="http://schemas.microsoft.com/office/drawing/2014/main" id="{317155E2-D248-4561-9F03-ECBDD3F83C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0" name="Oval 38">
              <a:extLst>
                <a:ext uri="{FF2B5EF4-FFF2-40B4-BE49-F238E27FC236}">
                  <a16:creationId xmlns:a16="http://schemas.microsoft.com/office/drawing/2014/main" id="{38AC6FBD-C69D-4CC5-B6CA-9E67297FF2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1" name="Oval 39">
              <a:extLst>
                <a:ext uri="{FF2B5EF4-FFF2-40B4-BE49-F238E27FC236}">
                  <a16:creationId xmlns:a16="http://schemas.microsoft.com/office/drawing/2014/main" id="{F082B790-3FA6-464D-8C47-7067AD70E7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2" name="Oval 40">
              <a:extLst>
                <a:ext uri="{FF2B5EF4-FFF2-40B4-BE49-F238E27FC236}">
                  <a16:creationId xmlns:a16="http://schemas.microsoft.com/office/drawing/2014/main" id="{8CE47019-979B-4907-AEF8-0D7B514D89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3" name="Oval 41">
              <a:extLst>
                <a:ext uri="{FF2B5EF4-FFF2-40B4-BE49-F238E27FC236}">
                  <a16:creationId xmlns:a16="http://schemas.microsoft.com/office/drawing/2014/main" id="{A3E51517-4BF4-4B77-9DA9-61EDEE761B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4" name="Oval 42">
              <a:extLst>
                <a:ext uri="{FF2B5EF4-FFF2-40B4-BE49-F238E27FC236}">
                  <a16:creationId xmlns:a16="http://schemas.microsoft.com/office/drawing/2014/main" id="{382FAB23-5F4A-449A-827C-17FC230309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5" name="Oval 43">
              <a:extLst>
                <a:ext uri="{FF2B5EF4-FFF2-40B4-BE49-F238E27FC236}">
                  <a16:creationId xmlns:a16="http://schemas.microsoft.com/office/drawing/2014/main" id="{7FA06BA7-5F75-4BEC-8564-62BB1E14F8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6" name="Oval 44">
              <a:extLst>
                <a:ext uri="{FF2B5EF4-FFF2-40B4-BE49-F238E27FC236}">
                  <a16:creationId xmlns:a16="http://schemas.microsoft.com/office/drawing/2014/main" id="{0DDE5D0A-96D7-46D0-A3F9-401EEA38AF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7" name="Oval 45">
              <a:extLst>
                <a:ext uri="{FF2B5EF4-FFF2-40B4-BE49-F238E27FC236}">
                  <a16:creationId xmlns:a16="http://schemas.microsoft.com/office/drawing/2014/main" id="{F9DC4230-C4F5-4529-A24B-5E74595E63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8" name="Oval 46">
              <a:extLst>
                <a:ext uri="{FF2B5EF4-FFF2-40B4-BE49-F238E27FC236}">
                  <a16:creationId xmlns:a16="http://schemas.microsoft.com/office/drawing/2014/main" id="{FEFCC288-EEA7-4FDE-8442-E44E8CD6A05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9" name="Oval 47">
              <a:extLst>
                <a:ext uri="{FF2B5EF4-FFF2-40B4-BE49-F238E27FC236}">
                  <a16:creationId xmlns:a16="http://schemas.microsoft.com/office/drawing/2014/main" id="{5C304F7D-BE53-4B60-B767-422255883F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0" name="Oval 48">
              <a:extLst>
                <a:ext uri="{FF2B5EF4-FFF2-40B4-BE49-F238E27FC236}">
                  <a16:creationId xmlns:a16="http://schemas.microsoft.com/office/drawing/2014/main" id="{77144CB7-7AB0-494D-AC2D-1BC9CF16FB8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1" name="Oval 49">
              <a:extLst>
                <a:ext uri="{FF2B5EF4-FFF2-40B4-BE49-F238E27FC236}">
                  <a16:creationId xmlns:a16="http://schemas.microsoft.com/office/drawing/2014/main" id="{B660EB8C-E1F5-4B6B-B377-8F4A6C537B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2" name="Oval 50">
              <a:extLst>
                <a:ext uri="{FF2B5EF4-FFF2-40B4-BE49-F238E27FC236}">
                  <a16:creationId xmlns:a16="http://schemas.microsoft.com/office/drawing/2014/main" id="{6E2A8741-8A59-48A0-BFA0-CD8B196A69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3" name="Oval 51">
              <a:extLst>
                <a:ext uri="{FF2B5EF4-FFF2-40B4-BE49-F238E27FC236}">
                  <a16:creationId xmlns:a16="http://schemas.microsoft.com/office/drawing/2014/main" id="{B13FFBF1-6892-4B22-A1B8-17CA01A2EF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4" name="Oval 52">
              <a:extLst>
                <a:ext uri="{FF2B5EF4-FFF2-40B4-BE49-F238E27FC236}">
                  <a16:creationId xmlns:a16="http://schemas.microsoft.com/office/drawing/2014/main" id="{19FB1ED8-3E8C-44D8-AFD9-92D2FB43FC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5" name="Oval 53">
              <a:extLst>
                <a:ext uri="{FF2B5EF4-FFF2-40B4-BE49-F238E27FC236}">
                  <a16:creationId xmlns:a16="http://schemas.microsoft.com/office/drawing/2014/main" id="{1CA6161D-8802-4519-9A61-54D1625D1A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13A9FCAD-9EFD-4442-BCFD-B65FB119FC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7" name="Oval 55">
              <a:extLst>
                <a:ext uri="{FF2B5EF4-FFF2-40B4-BE49-F238E27FC236}">
                  <a16:creationId xmlns:a16="http://schemas.microsoft.com/office/drawing/2014/main" id="{710A03F8-5738-4970-9823-707CF1C768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8" name="Oval 56">
              <a:extLst>
                <a:ext uri="{FF2B5EF4-FFF2-40B4-BE49-F238E27FC236}">
                  <a16:creationId xmlns:a16="http://schemas.microsoft.com/office/drawing/2014/main" id="{D81F1EBD-0A51-4A26-BCB6-FB9316FA4C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9" name="Oval 57">
              <a:extLst>
                <a:ext uri="{FF2B5EF4-FFF2-40B4-BE49-F238E27FC236}">
                  <a16:creationId xmlns:a16="http://schemas.microsoft.com/office/drawing/2014/main" id="{54F6DE38-253B-4EFA-9F45-D2C574821F0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0" name="Oval 58">
              <a:extLst>
                <a:ext uri="{FF2B5EF4-FFF2-40B4-BE49-F238E27FC236}">
                  <a16:creationId xmlns:a16="http://schemas.microsoft.com/office/drawing/2014/main" id="{6734D15B-BEC0-429B-AC4F-E49DB355FD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1" name="Oval 59">
              <a:extLst>
                <a:ext uri="{FF2B5EF4-FFF2-40B4-BE49-F238E27FC236}">
                  <a16:creationId xmlns:a16="http://schemas.microsoft.com/office/drawing/2014/main" id="{5A7239E0-A329-443D-93DB-03E131E42C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2" name="Oval 60">
              <a:extLst>
                <a:ext uri="{FF2B5EF4-FFF2-40B4-BE49-F238E27FC236}">
                  <a16:creationId xmlns:a16="http://schemas.microsoft.com/office/drawing/2014/main" id="{6CE03A9B-530A-4FCB-B880-018DF66F66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3" name="Oval 61">
              <a:extLst>
                <a:ext uri="{FF2B5EF4-FFF2-40B4-BE49-F238E27FC236}">
                  <a16:creationId xmlns:a16="http://schemas.microsoft.com/office/drawing/2014/main" id="{9F0C36E1-223C-4DAF-9F69-E5C578531D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4" name="Oval 62">
              <a:extLst>
                <a:ext uri="{FF2B5EF4-FFF2-40B4-BE49-F238E27FC236}">
                  <a16:creationId xmlns:a16="http://schemas.microsoft.com/office/drawing/2014/main" id="{1CEB6DB9-5594-420B-B790-E463420371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5" name="Oval 63">
              <a:extLst>
                <a:ext uri="{FF2B5EF4-FFF2-40B4-BE49-F238E27FC236}">
                  <a16:creationId xmlns:a16="http://schemas.microsoft.com/office/drawing/2014/main" id="{01CF465C-20B5-4698-A972-3779069AF2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6" name="Oval 64">
              <a:extLst>
                <a:ext uri="{FF2B5EF4-FFF2-40B4-BE49-F238E27FC236}">
                  <a16:creationId xmlns:a16="http://schemas.microsoft.com/office/drawing/2014/main" id="{5D253AEA-77B1-4FF4-AD39-23651A4F12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7" name="Oval 65">
              <a:extLst>
                <a:ext uri="{FF2B5EF4-FFF2-40B4-BE49-F238E27FC236}">
                  <a16:creationId xmlns:a16="http://schemas.microsoft.com/office/drawing/2014/main" id="{2F5661B4-ABE7-4E0A-BBB2-304E475E2D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8" name="Oval 66">
              <a:extLst>
                <a:ext uri="{FF2B5EF4-FFF2-40B4-BE49-F238E27FC236}">
                  <a16:creationId xmlns:a16="http://schemas.microsoft.com/office/drawing/2014/main" id="{84CEAA3E-8E1E-481E-8364-7CBBDB5751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9" name="Oval 67">
              <a:extLst>
                <a:ext uri="{FF2B5EF4-FFF2-40B4-BE49-F238E27FC236}">
                  <a16:creationId xmlns:a16="http://schemas.microsoft.com/office/drawing/2014/main" id="{C689E3A9-9EE1-41D0-B37F-066BC51688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0" name="Oval 68">
              <a:extLst>
                <a:ext uri="{FF2B5EF4-FFF2-40B4-BE49-F238E27FC236}">
                  <a16:creationId xmlns:a16="http://schemas.microsoft.com/office/drawing/2014/main" id="{62309391-56FC-497E-9427-765CC7C77C8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1" name="Oval 69">
              <a:extLst>
                <a:ext uri="{FF2B5EF4-FFF2-40B4-BE49-F238E27FC236}">
                  <a16:creationId xmlns:a16="http://schemas.microsoft.com/office/drawing/2014/main" id="{56594811-085D-413D-9305-F4979B3624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2" name="Oval 70">
              <a:extLst>
                <a:ext uri="{FF2B5EF4-FFF2-40B4-BE49-F238E27FC236}">
                  <a16:creationId xmlns:a16="http://schemas.microsoft.com/office/drawing/2014/main" id="{CA57E631-E263-4D82-B0EB-9E8690B7A3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3" name="Oval 71">
              <a:extLst>
                <a:ext uri="{FF2B5EF4-FFF2-40B4-BE49-F238E27FC236}">
                  <a16:creationId xmlns:a16="http://schemas.microsoft.com/office/drawing/2014/main" id="{21CA7027-C98F-4264-B369-A1BC83B94E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4" name="Oval 72">
              <a:extLst>
                <a:ext uri="{FF2B5EF4-FFF2-40B4-BE49-F238E27FC236}">
                  <a16:creationId xmlns:a16="http://schemas.microsoft.com/office/drawing/2014/main" id="{7F67FD14-1ABD-4EED-8189-4FCF502F9A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5" name="Oval 73">
              <a:extLst>
                <a:ext uri="{FF2B5EF4-FFF2-40B4-BE49-F238E27FC236}">
                  <a16:creationId xmlns:a16="http://schemas.microsoft.com/office/drawing/2014/main" id="{F32544D0-6063-4BCF-97F7-97E3ADB311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6" name="Oval 74">
              <a:extLst>
                <a:ext uri="{FF2B5EF4-FFF2-40B4-BE49-F238E27FC236}">
                  <a16:creationId xmlns:a16="http://schemas.microsoft.com/office/drawing/2014/main" id="{E7EAB9B0-8D5D-4E84-9747-49946068C2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7" name="Oval 75">
              <a:extLst>
                <a:ext uri="{FF2B5EF4-FFF2-40B4-BE49-F238E27FC236}">
                  <a16:creationId xmlns:a16="http://schemas.microsoft.com/office/drawing/2014/main" id="{DC26935A-AEC7-44DD-90C3-E61D050AC5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8" name="Oval 76">
              <a:extLst>
                <a:ext uri="{FF2B5EF4-FFF2-40B4-BE49-F238E27FC236}">
                  <a16:creationId xmlns:a16="http://schemas.microsoft.com/office/drawing/2014/main" id="{F67E66EF-019E-4825-855C-27C620E212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9" name="Oval 77">
              <a:extLst>
                <a:ext uri="{FF2B5EF4-FFF2-40B4-BE49-F238E27FC236}">
                  <a16:creationId xmlns:a16="http://schemas.microsoft.com/office/drawing/2014/main" id="{7D1478FA-90C9-414F-9624-96A7A5AA65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0" name="Oval 78">
              <a:extLst>
                <a:ext uri="{FF2B5EF4-FFF2-40B4-BE49-F238E27FC236}">
                  <a16:creationId xmlns:a16="http://schemas.microsoft.com/office/drawing/2014/main" id="{A236B261-CE47-492B-BC52-06ECAE318E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1" name="Oval 79">
              <a:extLst>
                <a:ext uri="{FF2B5EF4-FFF2-40B4-BE49-F238E27FC236}">
                  <a16:creationId xmlns:a16="http://schemas.microsoft.com/office/drawing/2014/main" id="{D1AE3852-52D2-43C8-9007-C39CCB5DE0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2" name="Oval 80">
              <a:extLst>
                <a:ext uri="{FF2B5EF4-FFF2-40B4-BE49-F238E27FC236}">
                  <a16:creationId xmlns:a16="http://schemas.microsoft.com/office/drawing/2014/main" id="{5370F55D-59B1-4998-A3F0-4F541AE52E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3" name="Oval 81">
              <a:extLst>
                <a:ext uri="{FF2B5EF4-FFF2-40B4-BE49-F238E27FC236}">
                  <a16:creationId xmlns:a16="http://schemas.microsoft.com/office/drawing/2014/main" id="{3456EA85-329B-414D-915A-31BFA72F48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4" name="Oval 82">
              <a:extLst>
                <a:ext uri="{FF2B5EF4-FFF2-40B4-BE49-F238E27FC236}">
                  <a16:creationId xmlns:a16="http://schemas.microsoft.com/office/drawing/2014/main" id="{AA1607BC-2D74-4052-A318-41983BC7B5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5" name="Oval 83">
              <a:extLst>
                <a:ext uri="{FF2B5EF4-FFF2-40B4-BE49-F238E27FC236}">
                  <a16:creationId xmlns:a16="http://schemas.microsoft.com/office/drawing/2014/main" id="{EAB3254F-AC3B-45AC-9357-4EA02DFD2A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6" name="Oval 84">
              <a:extLst>
                <a:ext uri="{FF2B5EF4-FFF2-40B4-BE49-F238E27FC236}">
                  <a16:creationId xmlns:a16="http://schemas.microsoft.com/office/drawing/2014/main" id="{8DEA4B59-F0A4-4B23-97E9-12DD49CFD5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7" name="Oval 85">
              <a:extLst>
                <a:ext uri="{FF2B5EF4-FFF2-40B4-BE49-F238E27FC236}">
                  <a16:creationId xmlns:a16="http://schemas.microsoft.com/office/drawing/2014/main" id="{0E55A221-D6F8-4356-8AD1-A54DC9438E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8" name="Oval 86">
              <a:extLst>
                <a:ext uri="{FF2B5EF4-FFF2-40B4-BE49-F238E27FC236}">
                  <a16:creationId xmlns:a16="http://schemas.microsoft.com/office/drawing/2014/main" id="{8188DFE9-8FD6-4E72-ADE8-E524E2E396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9" name="Oval 87">
              <a:extLst>
                <a:ext uri="{FF2B5EF4-FFF2-40B4-BE49-F238E27FC236}">
                  <a16:creationId xmlns:a16="http://schemas.microsoft.com/office/drawing/2014/main" id="{165E8D52-722C-4592-BEF2-B59FE3A073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0" name="Oval 88">
              <a:extLst>
                <a:ext uri="{FF2B5EF4-FFF2-40B4-BE49-F238E27FC236}">
                  <a16:creationId xmlns:a16="http://schemas.microsoft.com/office/drawing/2014/main" id="{B039B416-306B-4881-AF2D-91D5BBBABB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1" name="Oval 89">
              <a:extLst>
                <a:ext uri="{FF2B5EF4-FFF2-40B4-BE49-F238E27FC236}">
                  <a16:creationId xmlns:a16="http://schemas.microsoft.com/office/drawing/2014/main" id="{A35F2B12-571C-45DD-BEBA-B5B8ED0BC0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2" name="Oval 90">
              <a:extLst>
                <a:ext uri="{FF2B5EF4-FFF2-40B4-BE49-F238E27FC236}">
                  <a16:creationId xmlns:a16="http://schemas.microsoft.com/office/drawing/2014/main" id="{85065E27-37B4-4D50-8377-DC756D7783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3" name="Oval 91">
              <a:extLst>
                <a:ext uri="{FF2B5EF4-FFF2-40B4-BE49-F238E27FC236}">
                  <a16:creationId xmlns:a16="http://schemas.microsoft.com/office/drawing/2014/main" id="{616E9E49-80B0-4994-9865-8990F9376FD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4" name="Oval 92">
              <a:extLst>
                <a:ext uri="{FF2B5EF4-FFF2-40B4-BE49-F238E27FC236}">
                  <a16:creationId xmlns:a16="http://schemas.microsoft.com/office/drawing/2014/main" id="{02817C23-2378-42AA-AF08-EE460FFE71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5" name="Oval 93">
              <a:extLst>
                <a:ext uri="{FF2B5EF4-FFF2-40B4-BE49-F238E27FC236}">
                  <a16:creationId xmlns:a16="http://schemas.microsoft.com/office/drawing/2014/main" id="{1486F31E-59D2-48CD-9545-83F6BC4BB0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6" name="Oval 94">
              <a:extLst>
                <a:ext uri="{FF2B5EF4-FFF2-40B4-BE49-F238E27FC236}">
                  <a16:creationId xmlns:a16="http://schemas.microsoft.com/office/drawing/2014/main" id="{9DBA894D-C39A-495A-8832-6650A7E31C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7" name="Oval 95">
              <a:extLst>
                <a:ext uri="{FF2B5EF4-FFF2-40B4-BE49-F238E27FC236}">
                  <a16:creationId xmlns:a16="http://schemas.microsoft.com/office/drawing/2014/main" id="{6B138CBA-6BC8-4853-AF72-76D690395E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8" name="Oval 96">
              <a:extLst>
                <a:ext uri="{FF2B5EF4-FFF2-40B4-BE49-F238E27FC236}">
                  <a16:creationId xmlns:a16="http://schemas.microsoft.com/office/drawing/2014/main" id="{F199EFE3-F207-4E89-818B-402BBAC0CE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9" name="Oval 97">
              <a:extLst>
                <a:ext uri="{FF2B5EF4-FFF2-40B4-BE49-F238E27FC236}">
                  <a16:creationId xmlns:a16="http://schemas.microsoft.com/office/drawing/2014/main" id="{D60BAC5B-77D8-4A1A-BF8F-9E869014C3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0" name="Oval 98">
              <a:extLst>
                <a:ext uri="{FF2B5EF4-FFF2-40B4-BE49-F238E27FC236}">
                  <a16:creationId xmlns:a16="http://schemas.microsoft.com/office/drawing/2014/main" id="{FFFAA718-79FC-42FF-9EC7-A3057ED01B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1" name="Oval 99">
              <a:extLst>
                <a:ext uri="{FF2B5EF4-FFF2-40B4-BE49-F238E27FC236}">
                  <a16:creationId xmlns:a16="http://schemas.microsoft.com/office/drawing/2014/main" id="{37EDDB84-8E8A-4FAF-AD18-42EF28FC2C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2" name="Oval 100">
              <a:extLst>
                <a:ext uri="{FF2B5EF4-FFF2-40B4-BE49-F238E27FC236}">
                  <a16:creationId xmlns:a16="http://schemas.microsoft.com/office/drawing/2014/main" id="{B40C3FC4-11A6-4C50-860F-8C792EF26A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3" name="Oval 101">
              <a:extLst>
                <a:ext uri="{FF2B5EF4-FFF2-40B4-BE49-F238E27FC236}">
                  <a16:creationId xmlns:a16="http://schemas.microsoft.com/office/drawing/2014/main" id="{45C0087A-189D-49C4-ACA5-ED337F9968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4" name="Oval 102">
              <a:extLst>
                <a:ext uri="{FF2B5EF4-FFF2-40B4-BE49-F238E27FC236}">
                  <a16:creationId xmlns:a16="http://schemas.microsoft.com/office/drawing/2014/main" id="{C20A38B0-3338-4882-9C91-6154443AF7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5" name="Oval 103">
              <a:extLst>
                <a:ext uri="{FF2B5EF4-FFF2-40B4-BE49-F238E27FC236}">
                  <a16:creationId xmlns:a16="http://schemas.microsoft.com/office/drawing/2014/main" id="{5F8FEB4F-4075-4BA4-BBDB-B5507CC2BA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6" name="Oval 104">
              <a:extLst>
                <a:ext uri="{FF2B5EF4-FFF2-40B4-BE49-F238E27FC236}">
                  <a16:creationId xmlns:a16="http://schemas.microsoft.com/office/drawing/2014/main" id="{908725BF-BD44-48BD-9B52-9829E6CCDE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7" name="Oval 105">
              <a:extLst>
                <a:ext uri="{FF2B5EF4-FFF2-40B4-BE49-F238E27FC236}">
                  <a16:creationId xmlns:a16="http://schemas.microsoft.com/office/drawing/2014/main" id="{71375E30-2A27-4C5B-B4C1-9B716ED104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8" name="Oval 106">
              <a:extLst>
                <a:ext uri="{FF2B5EF4-FFF2-40B4-BE49-F238E27FC236}">
                  <a16:creationId xmlns:a16="http://schemas.microsoft.com/office/drawing/2014/main" id="{AF228698-BB96-4045-9A19-36729FA4C9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9" name="Oval 107">
              <a:extLst>
                <a:ext uri="{FF2B5EF4-FFF2-40B4-BE49-F238E27FC236}">
                  <a16:creationId xmlns:a16="http://schemas.microsoft.com/office/drawing/2014/main" id="{E2280220-B9FA-47D3-B761-0565185DCE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0" name="Oval 108">
              <a:extLst>
                <a:ext uri="{FF2B5EF4-FFF2-40B4-BE49-F238E27FC236}">
                  <a16:creationId xmlns:a16="http://schemas.microsoft.com/office/drawing/2014/main" id="{96D6299F-FC1D-4612-8CCF-B925C9C140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1" name="Oval 109">
              <a:extLst>
                <a:ext uri="{FF2B5EF4-FFF2-40B4-BE49-F238E27FC236}">
                  <a16:creationId xmlns:a16="http://schemas.microsoft.com/office/drawing/2014/main" id="{CA47F1F8-5DE7-436C-B967-F58BED9EE6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2" name="Oval 110">
              <a:extLst>
                <a:ext uri="{FF2B5EF4-FFF2-40B4-BE49-F238E27FC236}">
                  <a16:creationId xmlns:a16="http://schemas.microsoft.com/office/drawing/2014/main" id="{4639B927-D809-44E1-A7DE-25201222F5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3" name="Oval 111">
              <a:extLst>
                <a:ext uri="{FF2B5EF4-FFF2-40B4-BE49-F238E27FC236}">
                  <a16:creationId xmlns:a16="http://schemas.microsoft.com/office/drawing/2014/main" id="{7AF52D5D-BCFA-45AA-99D5-6CAEC37344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4" name="Oval 112">
              <a:extLst>
                <a:ext uri="{FF2B5EF4-FFF2-40B4-BE49-F238E27FC236}">
                  <a16:creationId xmlns:a16="http://schemas.microsoft.com/office/drawing/2014/main" id="{3590339C-FE88-4B43-887A-030632B4F0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5" name="Oval 113">
              <a:extLst>
                <a:ext uri="{FF2B5EF4-FFF2-40B4-BE49-F238E27FC236}">
                  <a16:creationId xmlns:a16="http://schemas.microsoft.com/office/drawing/2014/main" id="{688053AF-9FA2-4F13-9991-22E7A66417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6" name="Oval 114">
              <a:extLst>
                <a:ext uri="{FF2B5EF4-FFF2-40B4-BE49-F238E27FC236}">
                  <a16:creationId xmlns:a16="http://schemas.microsoft.com/office/drawing/2014/main" id="{C32CB9C9-56DB-47C7-8F8D-FA75AB856D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7" name="Oval 115">
              <a:extLst>
                <a:ext uri="{FF2B5EF4-FFF2-40B4-BE49-F238E27FC236}">
                  <a16:creationId xmlns:a16="http://schemas.microsoft.com/office/drawing/2014/main" id="{08874CF5-E205-4EA3-B625-2F11491D9D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8" name="Oval 116">
              <a:extLst>
                <a:ext uri="{FF2B5EF4-FFF2-40B4-BE49-F238E27FC236}">
                  <a16:creationId xmlns:a16="http://schemas.microsoft.com/office/drawing/2014/main" id="{A9686ED0-4727-4A13-BE99-2AD8622BB2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9" name="Oval 117">
              <a:extLst>
                <a:ext uri="{FF2B5EF4-FFF2-40B4-BE49-F238E27FC236}">
                  <a16:creationId xmlns:a16="http://schemas.microsoft.com/office/drawing/2014/main" id="{51138886-625C-4C87-BDDE-A658C08CED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0" name="Oval 118">
              <a:extLst>
                <a:ext uri="{FF2B5EF4-FFF2-40B4-BE49-F238E27FC236}">
                  <a16:creationId xmlns:a16="http://schemas.microsoft.com/office/drawing/2014/main" id="{982A9333-9745-488A-A6DD-818CC8AB22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1" name="Oval 119">
              <a:extLst>
                <a:ext uri="{FF2B5EF4-FFF2-40B4-BE49-F238E27FC236}">
                  <a16:creationId xmlns:a16="http://schemas.microsoft.com/office/drawing/2014/main" id="{1DEE1CF7-8E41-4ED5-AD93-EDF25D9EE9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2" name="Oval 120">
              <a:extLst>
                <a:ext uri="{FF2B5EF4-FFF2-40B4-BE49-F238E27FC236}">
                  <a16:creationId xmlns:a16="http://schemas.microsoft.com/office/drawing/2014/main" id="{585D7B72-7608-4A1B-B01A-FD052443A3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3" name="Oval 121">
              <a:extLst>
                <a:ext uri="{FF2B5EF4-FFF2-40B4-BE49-F238E27FC236}">
                  <a16:creationId xmlns:a16="http://schemas.microsoft.com/office/drawing/2014/main" id="{960ACDF3-2CD7-40E0-AE0C-1E6818A6D3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4" name="Oval 122">
              <a:extLst>
                <a:ext uri="{FF2B5EF4-FFF2-40B4-BE49-F238E27FC236}">
                  <a16:creationId xmlns:a16="http://schemas.microsoft.com/office/drawing/2014/main" id="{547A8AA5-AB08-4DEC-91E5-FAF322502B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5" name="Oval 123">
              <a:extLst>
                <a:ext uri="{FF2B5EF4-FFF2-40B4-BE49-F238E27FC236}">
                  <a16:creationId xmlns:a16="http://schemas.microsoft.com/office/drawing/2014/main" id="{670FAA3C-0D13-4F3D-A561-86F52E7FF1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6" name="Oval 124">
              <a:extLst>
                <a:ext uri="{FF2B5EF4-FFF2-40B4-BE49-F238E27FC236}">
                  <a16:creationId xmlns:a16="http://schemas.microsoft.com/office/drawing/2014/main" id="{3EF423D4-E054-4413-9C88-3074EF6F6B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7" name="Oval 125">
              <a:extLst>
                <a:ext uri="{FF2B5EF4-FFF2-40B4-BE49-F238E27FC236}">
                  <a16:creationId xmlns:a16="http://schemas.microsoft.com/office/drawing/2014/main" id="{240BCEE9-30CD-48FC-B3DB-6F7698F791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8" name="Oval 126">
              <a:extLst>
                <a:ext uri="{FF2B5EF4-FFF2-40B4-BE49-F238E27FC236}">
                  <a16:creationId xmlns:a16="http://schemas.microsoft.com/office/drawing/2014/main" id="{3C25B117-67FF-4668-9FD0-DB892B33D8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9" name="Oval 127">
              <a:extLst>
                <a:ext uri="{FF2B5EF4-FFF2-40B4-BE49-F238E27FC236}">
                  <a16:creationId xmlns:a16="http://schemas.microsoft.com/office/drawing/2014/main" id="{5E516F6C-EF34-4145-9244-4F7128150D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0" name="Oval 128">
              <a:extLst>
                <a:ext uri="{FF2B5EF4-FFF2-40B4-BE49-F238E27FC236}">
                  <a16:creationId xmlns:a16="http://schemas.microsoft.com/office/drawing/2014/main" id="{4F886872-5213-4126-8FE3-5EAECA16EC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1" name="Oval 129">
              <a:extLst>
                <a:ext uri="{FF2B5EF4-FFF2-40B4-BE49-F238E27FC236}">
                  <a16:creationId xmlns:a16="http://schemas.microsoft.com/office/drawing/2014/main" id="{ED6CEC28-16A8-4072-B912-8C9979B651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2" name="Oval 130">
              <a:extLst>
                <a:ext uri="{FF2B5EF4-FFF2-40B4-BE49-F238E27FC236}">
                  <a16:creationId xmlns:a16="http://schemas.microsoft.com/office/drawing/2014/main" id="{CFD4F0AD-C41A-4067-8D57-04352C1510F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" name="Oval 131">
              <a:extLst>
                <a:ext uri="{FF2B5EF4-FFF2-40B4-BE49-F238E27FC236}">
                  <a16:creationId xmlns:a16="http://schemas.microsoft.com/office/drawing/2014/main" id="{24F3F305-D0D1-40BA-ABF7-AB3921B949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4" name="Oval 132">
              <a:extLst>
                <a:ext uri="{FF2B5EF4-FFF2-40B4-BE49-F238E27FC236}">
                  <a16:creationId xmlns:a16="http://schemas.microsoft.com/office/drawing/2014/main" id="{FE31BCAB-23D0-4F7D-803D-D22DCDF7B7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5" name="Oval 133">
              <a:extLst>
                <a:ext uri="{FF2B5EF4-FFF2-40B4-BE49-F238E27FC236}">
                  <a16:creationId xmlns:a16="http://schemas.microsoft.com/office/drawing/2014/main" id="{A0A93026-4D6B-4A9F-AC6F-71F3DB02BC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6" name="Oval 134">
              <a:extLst>
                <a:ext uri="{FF2B5EF4-FFF2-40B4-BE49-F238E27FC236}">
                  <a16:creationId xmlns:a16="http://schemas.microsoft.com/office/drawing/2014/main" id="{349B51C2-130A-4ADE-AB5C-A27948AF0C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7" name="Oval 135">
              <a:extLst>
                <a:ext uri="{FF2B5EF4-FFF2-40B4-BE49-F238E27FC236}">
                  <a16:creationId xmlns:a16="http://schemas.microsoft.com/office/drawing/2014/main" id="{12EF9CBE-641C-4E0E-893F-11073ECDA37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8" name="Oval 136">
              <a:extLst>
                <a:ext uri="{FF2B5EF4-FFF2-40B4-BE49-F238E27FC236}">
                  <a16:creationId xmlns:a16="http://schemas.microsoft.com/office/drawing/2014/main" id="{6493C9F8-E44C-424E-B8CD-4ABC27D139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9" name="Oval 137">
              <a:extLst>
                <a:ext uri="{FF2B5EF4-FFF2-40B4-BE49-F238E27FC236}">
                  <a16:creationId xmlns:a16="http://schemas.microsoft.com/office/drawing/2014/main" id="{107DD805-9DC6-4482-B1F7-F9907FF78E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0" name="Oval 138">
              <a:extLst>
                <a:ext uri="{FF2B5EF4-FFF2-40B4-BE49-F238E27FC236}">
                  <a16:creationId xmlns:a16="http://schemas.microsoft.com/office/drawing/2014/main" id="{DA902995-848F-41BA-AD00-12972360255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1" name="Oval 139">
              <a:extLst>
                <a:ext uri="{FF2B5EF4-FFF2-40B4-BE49-F238E27FC236}">
                  <a16:creationId xmlns:a16="http://schemas.microsoft.com/office/drawing/2014/main" id="{EED38115-60D7-4701-B986-3EBC9264E4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2" name="Oval 140">
              <a:extLst>
                <a:ext uri="{FF2B5EF4-FFF2-40B4-BE49-F238E27FC236}">
                  <a16:creationId xmlns:a16="http://schemas.microsoft.com/office/drawing/2014/main" id="{446350E7-80C0-4664-A083-46DD837F38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" name="Oval 141">
              <a:extLst>
                <a:ext uri="{FF2B5EF4-FFF2-40B4-BE49-F238E27FC236}">
                  <a16:creationId xmlns:a16="http://schemas.microsoft.com/office/drawing/2014/main" id="{755F6149-E0B9-48E3-A307-C1C54C55B0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4" name="Oval 142">
              <a:extLst>
                <a:ext uri="{FF2B5EF4-FFF2-40B4-BE49-F238E27FC236}">
                  <a16:creationId xmlns:a16="http://schemas.microsoft.com/office/drawing/2014/main" id="{D7F39085-5073-47E1-9F0F-24F13F703D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5" name="Oval 143">
              <a:extLst>
                <a:ext uri="{FF2B5EF4-FFF2-40B4-BE49-F238E27FC236}">
                  <a16:creationId xmlns:a16="http://schemas.microsoft.com/office/drawing/2014/main" id="{4F316660-B8CD-43F4-A4EF-49F459BE504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6" name="Oval 144">
              <a:extLst>
                <a:ext uri="{FF2B5EF4-FFF2-40B4-BE49-F238E27FC236}">
                  <a16:creationId xmlns:a16="http://schemas.microsoft.com/office/drawing/2014/main" id="{DBE1CA20-C082-46D1-AC32-D48B255DA7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7" name="Oval 145">
              <a:extLst>
                <a:ext uri="{FF2B5EF4-FFF2-40B4-BE49-F238E27FC236}">
                  <a16:creationId xmlns:a16="http://schemas.microsoft.com/office/drawing/2014/main" id="{B1E545E7-399B-4E83-9534-243B30D98D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8" name="Oval 146">
              <a:extLst>
                <a:ext uri="{FF2B5EF4-FFF2-40B4-BE49-F238E27FC236}">
                  <a16:creationId xmlns:a16="http://schemas.microsoft.com/office/drawing/2014/main" id="{EEAFE582-2971-4734-B2E1-53C2508772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9" name="Oval 147">
              <a:extLst>
                <a:ext uri="{FF2B5EF4-FFF2-40B4-BE49-F238E27FC236}">
                  <a16:creationId xmlns:a16="http://schemas.microsoft.com/office/drawing/2014/main" id="{D0D0443A-1F77-4A30-8BBF-3E2312ECAF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0" name="Oval 148">
              <a:extLst>
                <a:ext uri="{FF2B5EF4-FFF2-40B4-BE49-F238E27FC236}">
                  <a16:creationId xmlns:a16="http://schemas.microsoft.com/office/drawing/2014/main" id="{8023977B-535A-463C-A14F-A721CDDB16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1" name="Oval 149">
              <a:extLst>
                <a:ext uri="{FF2B5EF4-FFF2-40B4-BE49-F238E27FC236}">
                  <a16:creationId xmlns:a16="http://schemas.microsoft.com/office/drawing/2014/main" id="{88D486E3-20F9-422F-8E24-FCBD04E607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2" name="Oval 150">
              <a:extLst>
                <a:ext uri="{FF2B5EF4-FFF2-40B4-BE49-F238E27FC236}">
                  <a16:creationId xmlns:a16="http://schemas.microsoft.com/office/drawing/2014/main" id="{A744D627-7374-40A4-B887-6E0A867C01E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3" name="Oval 151">
              <a:extLst>
                <a:ext uri="{FF2B5EF4-FFF2-40B4-BE49-F238E27FC236}">
                  <a16:creationId xmlns:a16="http://schemas.microsoft.com/office/drawing/2014/main" id="{7691911F-18F9-434A-82D0-B6E36DCB3A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4" name="Oval 152">
              <a:extLst>
                <a:ext uri="{FF2B5EF4-FFF2-40B4-BE49-F238E27FC236}">
                  <a16:creationId xmlns:a16="http://schemas.microsoft.com/office/drawing/2014/main" id="{9875D82E-8F64-41EB-ADD4-97B1AB3B0E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5" name="Oval 153">
              <a:extLst>
                <a:ext uri="{FF2B5EF4-FFF2-40B4-BE49-F238E27FC236}">
                  <a16:creationId xmlns:a16="http://schemas.microsoft.com/office/drawing/2014/main" id="{AF13475F-417F-4A43-A23A-C2A9579A87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6" name="Oval 154">
              <a:extLst>
                <a:ext uri="{FF2B5EF4-FFF2-40B4-BE49-F238E27FC236}">
                  <a16:creationId xmlns:a16="http://schemas.microsoft.com/office/drawing/2014/main" id="{65EB3AB1-FEA4-462E-AF78-E1FB282610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7" name="Oval 155">
              <a:extLst>
                <a:ext uri="{FF2B5EF4-FFF2-40B4-BE49-F238E27FC236}">
                  <a16:creationId xmlns:a16="http://schemas.microsoft.com/office/drawing/2014/main" id="{5FC92022-5529-44B5-9643-FA664FE99A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8" name="Oval 156">
              <a:extLst>
                <a:ext uri="{FF2B5EF4-FFF2-40B4-BE49-F238E27FC236}">
                  <a16:creationId xmlns:a16="http://schemas.microsoft.com/office/drawing/2014/main" id="{C6A44498-12A9-4932-AFDC-A33412834D3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9" name="Oval 157">
              <a:extLst>
                <a:ext uri="{FF2B5EF4-FFF2-40B4-BE49-F238E27FC236}">
                  <a16:creationId xmlns:a16="http://schemas.microsoft.com/office/drawing/2014/main" id="{02667EB5-4551-47D8-B251-D951F168E36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0" name="Oval 158">
              <a:extLst>
                <a:ext uri="{FF2B5EF4-FFF2-40B4-BE49-F238E27FC236}">
                  <a16:creationId xmlns:a16="http://schemas.microsoft.com/office/drawing/2014/main" id="{03F1EF85-E54B-430A-BAA0-497E43AFF8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1" name="Oval 159">
              <a:extLst>
                <a:ext uri="{FF2B5EF4-FFF2-40B4-BE49-F238E27FC236}">
                  <a16:creationId xmlns:a16="http://schemas.microsoft.com/office/drawing/2014/main" id="{C42FCE94-C335-4747-841F-E4F4F829FE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2" name="Oval 160">
              <a:extLst>
                <a:ext uri="{FF2B5EF4-FFF2-40B4-BE49-F238E27FC236}">
                  <a16:creationId xmlns:a16="http://schemas.microsoft.com/office/drawing/2014/main" id="{A49015DA-FCB9-472A-A753-D97F9BC42F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3" name="Oval 161">
              <a:extLst>
                <a:ext uri="{FF2B5EF4-FFF2-40B4-BE49-F238E27FC236}">
                  <a16:creationId xmlns:a16="http://schemas.microsoft.com/office/drawing/2014/main" id="{AB548EE2-88EA-4997-B1DF-4C227B4B69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4" name="Oval 162">
              <a:extLst>
                <a:ext uri="{FF2B5EF4-FFF2-40B4-BE49-F238E27FC236}">
                  <a16:creationId xmlns:a16="http://schemas.microsoft.com/office/drawing/2014/main" id="{A5BE9FC0-FCB7-411C-B06B-6F1311CB74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5" name="Oval 163">
              <a:extLst>
                <a:ext uri="{FF2B5EF4-FFF2-40B4-BE49-F238E27FC236}">
                  <a16:creationId xmlns:a16="http://schemas.microsoft.com/office/drawing/2014/main" id="{A0A0DA94-4FF8-4F6F-A404-29880F6856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6" name="Oval 164">
              <a:extLst>
                <a:ext uri="{FF2B5EF4-FFF2-40B4-BE49-F238E27FC236}">
                  <a16:creationId xmlns:a16="http://schemas.microsoft.com/office/drawing/2014/main" id="{476AB0D3-C98F-4442-A216-5CFFFA86CB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7" name="Oval 165">
              <a:extLst>
                <a:ext uri="{FF2B5EF4-FFF2-40B4-BE49-F238E27FC236}">
                  <a16:creationId xmlns:a16="http://schemas.microsoft.com/office/drawing/2014/main" id="{3018E24C-2BD2-43E8-9920-747AD3A36B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8" name="Oval 166">
              <a:extLst>
                <a:ext uri="{FF2B5EF4-FFF2-40B4-BE49-F238E27FC236}">
                  <a16:creationId xmlns:a16="http://schemas.microsoft.com/office/drawing/2014/main" id="{4797C56E-2DC7-4B42-8565-C06BFA47AA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9" name="Oval 167">
              <a:extLst>
                <a:ext uri="{FF2B5EF4-FFF2-40B4-BE49-F238E27FC236}">
                  <a16:creationId xmlns:a16="http://schemas.microsoft.com/office/drawing/2014/main" id="{7816D461-E90D-4EE4-9FB3-6A9A2292CE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0" name="Oval 168">
              <a:extLst>
                <a:ext uri="{FF2B5EF4-FFF2-40B4-BE49-F238E27FC236}">
                  <a16:creationId xmlns:a16="http://schemas.microsoft.com/office/drawing/2014/main" id="{B352AB75-CE2A-454C-998F-47FDAD533E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1" name="Oval 169">
              <a:extLst>
                <a:ext uri="{FF2B5EF4-FFF2-40B4-BE49-F238E27FC236}">
                  <a16:creationId xmlns:a16="http://schemas.microsoft.com/office/drawing/2014/main" id="{E16F4243-02FE-4F23-BFA0-B9408E3B5D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2" name="Oval 170">
              <a:extLst>
                <a:ext uri="{FF2B5EF4-FFF2-40B4-BE49-F238E27FC236}">
                  <a16:creationId xmlns:a16="http://schemas.microsoft.com/office/drawing/2014/main" id="{78ACA978-5861-4C75-B550-422DD4CDA20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3" name="Oval 171">
              <a:extLst>
                <a:ext uri="{FF2B5EF4-FFF2-40B4-BE49-F238E27FC236}">
                  <a16:creationId xmlns:a16="http://schemas.microsoft.com/office/drawing/2014/main" id="{C6A2116C-96AA-437A-8755-13C98FC28D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4" name="Oval 172">
              <a:extLst>
                <a:ext uri="{FF2B5EF4-FFF2-40B4-BE49-F238E27FC236}">
                  <a16:creationId xmlns:a16="http://schemas.microsoft.com/office/drawing/2014/main" id="{23FA8321-C17C-420C-B3DF-5052BFD9D9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5" name="Oval 173">
              <a:extLst>
                <a:ext uri="{FF2B5EF4-FFF2-40B4-BE49-F238E27FC236}">
                  <a16:creationId xmlns:a16="http://schemas.microsoft.com/office/drawing/2014/main" id="{7842EB08-5A52-43BF-B84A-AF421EFFFB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6" name="Oval 174">
              <a:extLst>
                <a:ext uri="{FF2B5EF4-FFF2-40B4-BE49-F238E27FC236}">
                  <a16:creationId xmlns:a16="http://schemas.microsoft.com/office/drawing/2014/main" id="{6F29C78B-B85C-473B-AE13-AFDE896218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7" name="Oval 175">
              <a:extLst>
                <a:ext uri="{FF2B5EF4-FFF2-40B4-BE49-F238E27FC236}">
                  <a16:creationId xmlns:a16="http://schemas.microsoft.com/office/drawing/2014/main" id="{9A7621EA-8B7F-47C6-AB31-D718B63602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8" name="Oval 176">
              <a:extLst>
                <a:ext uri="{FF2B5EF4-FFF2-40B4-BE49-F238E27FC236}">
                  <a16:creationId xmlns:a16="http://schemas.microsoft.com/office/drawing/2014/main" id="{736A1689-CDE6-4423-AD61-6B6887799D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9" name="Oval 177">
              <a:extLst>
                <a:ext uri="{FF2B5EF4-FFF2-40B4-BE49-F238E27FC236}">
                  <a16:creationId xmlns:a16="http://schemas.microsoft.com/office/drawing/2014/main" id="{026B4B9D-1335-41F8-A730-CE27F51441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0" name="Oval 178">
              <a:extLst>
                <a:ext uri="{FF2B5EF4-FFF2-40B4-BE49-F238E27FC236}">
                  <a16:creationId xmlns:a16="http://schemas.microsoft.com/office/drawing/2014/main" id="{002682D1-7853-4859-A576-53B25CF384F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1" name="Oval 179">
              <a:extLst>
                <a:ext uri="{FF2B5EF4-FFF2-40B4-BE49-F238E27FC236}">
                  <a16:creationId xmlns:a16="http://schemas.microsoft.com/office/drawing/2014/main" id="{8B4F1CC5-282B-4C30-87E5-9A23EB052E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2" name="Oval 180">
              <a:extLst>
                <a:ext uri="{FF2B5EF4-FFF2-40B4-BE49-F238E27FC236}">
                  <a16:creationId xmlns:a16="http://schemas.microsoft.com/office/drawing/2014/main" id="{2E56154E-7DB8-4C49-8DB8-7B0CBF81BC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3" name="Oval 181">
              <a:extLst>
                <a:ext uri="{FF2B5EF4-FFF2-40B4-BE49-F238E27FC236}">
                  <a16:creationId xmlns:a16="http://schemas.microsoft.com/office/drawing/2014/main" id="{B7A59D47-E952-499B-8FCC-1490BD3819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4" name="Oval 182">
              <a:extLst>
                <a:ext uri="{FF2B5EF4-FFF2-40B4-BE49-F238E27FC236}">
                  <a16:creationId xmlns:a16="http://schemas.microsoft.com/office/drawing/2014/main" id="{B579EDF6-DF64-4D34-B093-C5BC3BC55C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5" name="Oval 183">
              <a:extLst>
                <a:ext uri="{FF2B5EF4-FFF2-40B4-BE49-F238E27FC236}">
                  <a16:creationId xmlns:a16="http://schemas.microsoft.com/office/drawing/2014/main" id="{80DD12E8-3AEC-45CC-A17F-B4D56A3D95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6" name="Oval 184">
              <a:extLst>
                <a:ext uri="{FF2B5EF4-FFF2-40B4-BE49-F238E27FC236}">
                  <a16:creationId xmlns:a16="http://schemas.microsoft.com/office/drawing/2014/main" id="{2CEF9FA5-D217-4209-9302-BC4ADBFA82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7" name="Oval 185">
              <a:extLst>
                <a:ext uri="{FF2B5EF4-FFF2-40B4-BE49-F238E27FC236}">
                  <a16:creationId xmlns:a16="http://schemas.microsoft.com/office/drawing/2014/main" id="{1F129592-240D-43EB-B530-0E5ED496AF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8" name="Oval 186">
              <a:extLst>
                <a:ext uri="{FF2B5EF4-FFF2-40B4-BE49-F238E27FC236}">
                  <a16:creationId xmlns:a16="http://schemas.microsoft.com/office/drawing/2014/main" id="{42892021-C551-4703-821F-D51D89BF31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9" name="Oval 187">
              <a:extLst>
                <a:ext uri="{FF2B5EF4-FFF2-40B4-BE49-F238E27FC236}">
                  <a16:creationId xmlns:a16="http://schemas.microsoft.com/office/drawing/2014/main" id="{AFCF86D3-2512-4F32-BED8-9A76B5F4B2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0" name="Oval 188">
              <a:extLst>
                <a:ext uri="{FF2B5EF4-FFF2-40B4-BE49-F238E27FC236}">
                  <a16:creationId xmlns:a16="http://schemas.microsoft.com/office/drawing/2014/main" id="{CB680DCC-8F6E-4226-B335-93BBAD3E22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1" name="Oval 189">
              <a:extLst>
                <a:ext uri="{FF2B5EF4-FFF2-40B4-BE49-F238E27FC236}">
                  <a16:creationId xmlns:a16="http://schemas.microsoft.com/office/drawing/2014/main" id="{C69F3A22-D131-41D4-A39A-A224C875F1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2" name="Oval 190">
              <a:extLst>
                <a:ext uri="{FF2B5EF4-FFF2-40B4-BE49-F238E27FC236}">
                  <a16:creationId xmlns:a16="http://schemas.microsoft.com/office/drawing/2014/main" id="{3F5B8AEA-F5A1-4356-B56E-5A8918D8F3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3" name="Oval 191">
              <a:extLst>
                <a:ext uri="{FF2B5EF4-FFF2-40B4-BE49-F238E27FC236}">
                  <a16:creationId xmlns:a16="http://schemas.microsoft.com/office/drawing/2014/main" id="{43D9C3B1-6793-477B-941D-9FF96D677F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4" name="Oval 192">
              <a:extLst>
                <a:ext uri="{FF2B5EF4-FFF2-40B4-BE49-F238E27FC236}">
                  <a16:creationId xmlns:a16="http://schemas.microsoft.com/office/drawing/2014/main" id="{9793FB05-B3EE-4A17-BF03-F87A266F3B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5" name="Oval 193">
              <a:extLst>
                <a:ext uri="{FF2B5EF4-FFF2-40B4-BE49-F238E27FC236}">
                  <a16:creationId xmlns:a16="http://schemas.microsoft.com/office/drawing/2014/main" id="{065D0538-1E74-486A-B5A5-F66B479436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6" name="Oval 194">
              <a:extLst>
                <a:ext uri="{FF2B5EF4-FFF2-40B4-BE49-F238E27FC236}">
                  <a16:creationId xmlns:a16="http://schemas.microsoft.com/office/drawing/2014/main" id="{AE4C4D03-E73A-4CF6-A0B5-0F59322019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7" name="Oval 195">
              <a:extLst>
                <a:ext uri="{FF2B5EF4-FFF2-40B4-BE49-F238E27FC236}">
                  <a16:creationId xmlns:a16="http://schemas.microsoft.com/office/drawing/2014/main" id="{F4D1419C-3C64-45A5-B75B-91A1A6C57B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8" name="Oval 196">
              <a:extLst>
                <a:ext uri="{FF2B5EF4-FFF2-40B4-BE49-F238E27FC236}">
                  <a16:creationId xmlns:a16="http://schemas.microsoft.com/office/drawing/2014/main" id="{9DD7EB68-214D-48C6-83FD-8380C20C71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9" name="Oval 197">
              <a:extLst>
                <a:ext uri="{FF2B5EF4-FFF2-40B4-BE49-F238E27FC236}">
                  <a16:creationId xmlns:a16="http://schemas.microsoft.com/office/drawing/2014/main" id="{54FCED41-8306-43CE-A844-EDB30EA111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0" name="Oval 198">
              <a:extLst>
                <a:ext uri="{FF2B5EF4-FFF2-40B4-BE49-F238E27FC236}">
                  <a16:creationId xmlns:a16="http://schemas.microsoft.com/office/drawing/2014/main" id="{18AA404A-D51C-455E-8DA7-C9A36E4AF6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1" name="Oval 199">
              <a:extLst>
                <a:ext uri="{FF2B5EF4-FFF2-40B4-BE49-F238E27FC236}">
                  <a16:creationId xmlns:a16="http://schemas.microsoft.com/office/drawing/2014/main" id="{9D155A15-FFE5-483A-A741-4E2D39B1DF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2" name="Oval 200">
              <a:extLst>
                <a:ext uri="{FF2B5EF4-FFF2-40B4-BE49-F238E27FC236}">
                  <a16:creationId xmlns:a16="http://schemas.microsoft.com/office/drawing/2014/main" id="{85006E5A-91D9-4447-86FC-86CB689520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3" name="Oval 201">
              <a:extLst>
                <a:ext uri="{FF2B5EF4-FFF2-40B4-BE49-F238E27FC236}">
                  <a16:creationId xmlns:a16="http://schemas.microsoft.com/office/drawing/2014/main" id="{D8B7942B-80B5-4E48-AE2F-86C06F305B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4" name="Oval 202">
              <a:extLst>
                <a:ext uri="{FF2B5EF4-FFF2-40B4-BE49-F238E27FC236}">
                  <a16:creationId xmlns:a16="http://schemas.microsoft.com/office/drawing/2014/main" id="{D4736C49-0BE1-4E96-BDB2-5ABC7BBFB0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5" name="Oval 203">
              <a:extLst>
                <a:ext uri="{FF2B5EF4-FFF2-40B4-BE49-F238E27FC236}">
                  <a16:creationId xmlns:a16="http://schemas.microsoft.com/office/drawing/2014/main" id="{14348DE4-C9C6-4397-9645-701DEFE3700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6" name="Oval 204">
              <a:extLst>
                <a:ext uri="{FF2B5EF4-FFF2-40B4-BE49-F238E27FC236}">
                  <a16:creationId xmlns:a16="http://schemas.microsoft.com/office/drawing/2014/main" id="{1F807958-50A1-4442-B613-644357349A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7" name="Oval 205">
              <a:extLst>
                <a:ext uri="{FF2B5EF4-FFF2-40B4-BE49-F238E27FC236}">
                  <a16:creationId xmlns:a16="http://schemas.microsoft.com/office/drawing/2014/main" id="{09EE05BC-9E90-4D12-8517-9B9F147885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8" name="Oval 206">
              <a:extLst>
                <a:ext uri="{FF2B5EF4-FFF2-40B4-BE49-F238E27FC236}">
                  <a16:creationId xmlns:a16="http://schemas.microsoft.com/office/drawing/2014/main" id="{479411B6-34C2-421E-90D1-57E43D1BA1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9" name="Oval 207">
              <a:extLst>
                <a:ext uri="{FF2B5EF4-FFF2-40B4-BE49-F238E27FC236}">
                  <a16:creationId xmlns:a16="http://schemas.microsoft.com/office/drawing/2014/main" id="{3F11C28D-3E3D-483D-8574-208FBC309B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0" name="Oval 208">
              <a:extLst>
                <a:ext uri="{FF2B5EF4-FFF2-40B4-BE49-F238E27FC236}">
                  <a16:creationId xmlns:a16="http://schemas.microsoft.com/office/drawing/2014/main" id="{4006D5C1-DACF-4231-B2B9-34D3F6B097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1" name="Oval 209">
              <a:extLst>
                <a:ext uri="{FF2B5EF4-FFF2-40B4-BE49-F238E27FC236}">
                  <a16:creationId xmlns:a16="http://schemas.microsoft.com/office/drawing/2014/main" id="{6922246C-5F84-4FDB-B19E-0267584E2C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2" name="Oval 210">
              <a:extLst>
                <a:ext uri="{FF2B5EF4-FFF2-40B4-BE49-F238E27FC236}">
                  <a16:creationId xmlns:a16="http://schemas.microsoft.com/office/drawing/2014/main" id="{A276CEF0-C1F6-4E32-8BCF-3A93BE018A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3" name="Oval 211">
              <a:extLst>
                <a:ext uri="{FF2B5EF4-FFF2-40B4-BE49-F238E27FC236}">
                  <a16:creationId xmlns:a16="http://schemas.microsoft.com/office/drawing/2014/main" id="{5723E06C-2716-4EDC-BA3A-9EB747B4A9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4" name="Oval 212">
              <a:extLst>
                <a:ext uri="{FF2B5EF4-FFF2-40B4-BE49-F238E27FC236}">
                  <a16:creationId xmlns:a16="http://schemas.microsoft.com/office/drawing/2014/main" id="{E3996B66-F13C-455A-BE84-8C96420909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5" name="Oval 213">
              <a:extLst>
                <a:ext uri="{FF2B5EF4-FFF2-40B4-BE49-F238E27FC236}">
                  <a16:creationId xmlns:a16="http://schemas.microsoft.com/office/drawing/2014/main" id="{2BA83F08-A8C3-467E-8589-E18A815318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6" name="Oval 214">
              <a:extLst>
                <a:ext uri="{FF2B5EF4-FFF2-40B4-BE49-F238E27FC236}">
                  <a16:creationId xmlns:a16="http://schemas.microsoft.com/office/drawing/2014/main" id="{845444C2-07ED-4094-ACFB-B8A660BDFB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7" name="Oval 215">
              <a:extLst>
                <a:ext uri="{FF2B5EF4-FFF2-40B4-BE49-F238E27FC236}">
                  <a16:creationId xmlns:a16="http://schemas.microsoft.com/office/drawing/2014/main" id="{0A48C406-8BF4-4058-AF48-508295C0F7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8" name="Oval 216">
              <a:extLst>
                <a:ext uri="{FF2B5EF4-FFF2-40B4-BE49-F238E27FC236}">
                  <a16:creationId xmlns:a16="http://schemas.microsoft.com/office/drawing/2014/main" id="{E64E13CF-8B26-47B9-8C14-4D218458CB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9" name="Oval 217">
              <a:extLst>
                <a:ext uri="{FF2B5EF4-FFF2-40B4-BE49-F238E27FC236}">
                  <a16:creationId xmlns:a16="http://schemas.microsoft.com/office/drawing/2014/main" id="{B65BE976-B760-4D2B-97D4-0DB0D9F998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</p:grpSp>
      <p:sp>
        <p:nvSpPr>
          <p:cNvPr id="25818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819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0" name="Rectangle 220">
            <a:extLst>
              <a:ext uri="{FF2B5EF4-FFF2-40B4-BE49-F238E27FC236}">
                <a16:creationId xmlns:a16="http://schemas.microsoft.com/office/drawing/2014/main" id="{BE1FDCB8-2F96-430D-BC86-FD5E5F2DA3B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" name="Rectangle 221">
            <a:extLst>
              <a:ext uri="{FF2B5EF4-FFF2-40B4-BE49-F238E27FC236}">
                <a16:creationId xmlns:a16="http://schemas.microsoft.com/office/drawing/2014/main" id="{8A5E96C6-64C0-4428-A672-C31E20A82B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2" name="Rectangle 222">
            <a:extLst>
              <a:ext uri="{FF2B5EF4-FFF2-40B4-BE49-F238E27FC236}">
                <a16:creationId xmlns:a16="http://schemas.microsoft.com/office/drawing/2014/main" id="{3E4E86AB-71F4-41B8-AAFD-2FD3D7F802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FE689-5B7B-4766-913D-3ABBDC5A9C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5439171"/>
      </p:ext>
    </p:extLst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5ADAE34F-6A02-4D9E-9F3E-88923DE619D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BF186-665F-4374-8F84-492070E8BA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345AB296-70C3-4735-8C76-55F4C16936F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210071AC-FDF0-44B0-91AF-BC01B056EDE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83434"/>
      </p:ext>
    </p:extLst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68A7B370-8396-4A9F-BBFB-B3696D5AB33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82D25-7B92-4A30-AD12-D54002B9B0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459120B6-0AF4-442E-B84E-BC8303C15F28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FAEDC9DD-00F8-4DAC-B847-DD6594A76E6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22470"/>
      </p:ext>
    </p:extLst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89DB21C5-DBD4-4BD7-9BD6-C41F3258B41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2E0E0-38AC-4A50-98E8-7DE661EA72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71FB45C0-9DF2-4A9B-BDA0-75636289A099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264DDC0D-2CD1-4A83-B6E0-8AE2399428C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302178"/>
      </p:ext>
    </p:extLst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18">
            <a:extLst>
              <a:ext uri="{FF2B5EF4-FFF2-40B4-BE49-F238E27FC236}">
                <a16:creationId xmlns:a16="http://schemas.microsoft.com/office/drawing/2014/main" id="{BD074E48-8694-4E7E-A22E-B9865AF43C5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B1BF3-D36D-4E35-AF37-2FEC9B16CA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219">
            <a:extLst>
              <a:ext uri="{FF2B5EF4-FFF2-40B4-BE49-F238E27FC236}">
                <a16:creationId xmlns:a16="http://schemas.microsoft.com/office/drawing/2014/main" id="{048D8DA3-D63E-4FB9-BB51-75B177AA00B9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20">
            <a:extLst>
              <a:ext uri="{FF2B5EF4-FFF2-40B4-BE49-F238E27FC236}">
                <a16:creationId xmlns:a16="http://schemas.microsoft.com/office/drawing/2014/main" id="{4B1877B4-952F-4AC9-8AB1-A793A5C807E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453363"/>
      </p:ext>
    </p:extLst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18">
            <a:extLst>
              <a:ext uri="{FF2B5EF4-FFF2-40B4-BE49-F238E27FC236}">
                <a16:creationId xmlns:a16="http://schemas.microsoft.com/office/drawing/2014/main" id="{1214C433-6664-4193-BBD5-C6E1DBC0E20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3A78D-6946-4C12-A2EC-0A511FD82E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219">
            <a:extLst>
              <a:ext uri="{FF2B5EF4-FFF2-40B4-BE49-F238E27FC236}">
                <a16:creationId xmlns:a16="http://schemas.microsoft.com/office/drawing/2014/main" id="{6757E6B3-F404-4799-93C4-337C8080335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0">
            <a:extLst>
              <a:ext uri="{FF2B5EF4-FFF2-40B4-BE49-F238E27FC236}">
                <a16:creationId xmlns:a16="http://schemas.microsoft.com/office/drawing/2014/main" id="{2102014E-7DBC-4AB0-A743-9FE44BE7078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734960"/>
      </p:ext>
    </p:extLst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>
            <a:extLst>
              <a:ext uri="{FF2B5EF4-FFF2-40B4-BE49-F238E27FC236}">
                <a16:creationId xmlns:a16="http://schemas.microsoft.com/office/drawing/2014/main" id="{3D838D94-508F-4ADD-9AC7-4C1C30264F6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8ED27-D642-4C17-99EE-F3ACF2A641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Rectangle 219">
            <a:extLst>
              <a:ext uri="{FF2B5EF4-FFF2-40B4-BE49-F238E27FC236}">
                <a16:creationId xmlns:a16="http://schemas.microsoft.com/office/drawing/2014/main" id="{4DE28FD8-56BC-4D0B-8CC1-377739D89A1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20">
            <a:extLst>
              <a:ext uri="{FF2B5EF4-FFF2-40B4-BE49-F238E27FC236}">
                <a16:creationId xmlns:a16="http://schemas.microsoft.com/office/drawing/2014/main" id="{8BD694F5-8E6E-49B4-843E-B1AB88F5A75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365305"/>
      </p:ext>
    </p:extLst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CE5291D4-2214-45F5-8273-681B7F61411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25A7E-E06B-46C8-8384-92F7E77266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688C9D18-67A3-4860-8DAB-0AC0EDB72A60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E37DB49A-F34E-48D9-AD91-2B5FFD71E9E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43857"/>
      </p:ext>
    </p:extLst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9DA49564-182C-4A40-8C8A-55A6C5EACE2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90DF8-812B-4CBD-B6ED-5F17FDF699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52069331-D655-4810-A12E-A97B422AED1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3CE7A9EE-206C-44EE-9D76-ABA17CCDA754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84365"/>
      </p:ext>
    </p:extLst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07002492-83D9-4BC2-A2FE-5D1082E25B6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3358EE-3E27-4E6F-AA6D-416331FD56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C22854C2-BE41-4B8B-8B02-6819FFCA50DE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47CDDF07-5414-4C9C-9193-EA0BB1E2754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19261"/>
      </p:ext>
    </p:extLst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ED85F161-B36B-4F73-A8DF-945FD04EB87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05C2B-287F-4992-8777-82A3D972A4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1D84CDC3-B63F-4C62-B102-1CB913202C8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C6753801-D697-430C-9083-5749391427D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72835"/>
      </p:ext>
    </p:extLst>
  </p:cSld>
  <p:clrMapOvr>
    <a:masterClrMapping/>
  </p:clrMapOvr>
  <p:transition spd="med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3048F352-3617-4398-8E4B-C29227258B0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7938" y="0"/>
            <a:ext cx="9144001" cy="6858000"/>
            <a:chOff x="0" y="0"/>
            <a:chExt cx="9144000" cy="6858000"/>
          </a:xfrm>
        </p:grpSpPr>
        <p:pic>
          <p:nvPicPr>
            <p:cNvPr id="3" name="Picture 6">
              <a:extLst>
                <a:ext uri="{FF2B5EF4-FFF2-40B4-BE49-F238E27FC236}">
                  <a16:creationId xmlns:a16="http://schemas.microsoft.com/office/drawing/2014/main" id="{3B1C1ABC-0971-4173-BA86-7C2E178CD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0">
              <a:extLst>
                <a:ext uri="{FF2B5EF4-FFF2-40B4-BE49-F238E27FC236}">
                  <a16:creationId xmlns:a16="http://schemas.microsoft.com/office/drawing/2014/main" id="{B7E8BAAE-1896-460E-82A0-2586810D9B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" t="-810" r="2" b="2"/>
            <a:stretch>
              <a:fillRect/>
            </a:stretch>
          </p:blipFill>
          <p:spPr bwMode="auto">
            <a:xfrm>
              <a:off x="7565" y="0"/>
              <a:ext cx="7321026" cy="2054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863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rgbClr val="32324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765D5F9B-DD09-4EFE-8E02-F8F3381D76E6}"/>
              </a:ext>
            </a:extLst>
          </p:cNvPr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BE5E1B3D-721B-4DB7-B672-2A31EC62E9B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382278D3-2938-4CFE-9026-357340C1208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0F869128-1243-4776-8015-34A1A4B65DB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C9D98EB-2601-4A7D-97B4-118DC239B88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BB388A93-11C0-4AED-8DC3-9A68FACE7ED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773C8155-417F-420A-9D45-DD976C2C756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98761493-06B6-4DCA-926A-A1099529EC8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5F208526-C191-476A-92E1-4ECC11673FA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A0FE1D26-EB47-4152-B97C-5D76055B168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8E18BAF7-B87B-4A5B-A6CC-B577309B153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872327D2-137B-4248-8BF6-5B3D6CA87DD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30F05643-8F28-4C27-9761-0F5952CB497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7FE450A8-75FA-4452-AD45-159DD20D0B1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B75F80CC-812B-4FB2-9A1F-A38125072C6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6F7FB6CD-A319-4F6C-A139-F8A8A24017B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5E1CC747-78A9-4B92-9DF5-B6D6634B4FA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466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373FF996-725F-47A9-A9F6-D56B2FA0FD2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C1A9442C-9A47-4402-A8BB-C96A8911469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DB4CA612-8528-4AEB-8D66-BCED99BB460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4EF3B8F8-E637-4F41-8326-7B96A7C5C26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3DE753D0-882D-4A5A-A36F-B8666BB1084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66F69DBF-3E62-488C-B492-D2DA3131B31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5B35BF68-5B61-482C-A496-48883F518CD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B8EB2FFF-2F91-43A0-973C-3304A751DB8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59376B33-3D9B-46F6-9DA4-B17A149A2F9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06911CDB-3C29-4AE9-9D16-CA4A6142E6F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C8F2145D-D645-455A-9855-8A46BB68231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05F8F8B9-9783-4448-85F2-FC5D7E49CD7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E8023C56-31AD-4B0F-9EE9-D16BBA0F532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FBEF3F3D-226D-4E97-A95B-F5D44389981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02732409-16FC-47F0-9BFA-2C6AF4FF174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82C9964C-8550-4202-8C80-D0FE12788D8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A68AE308-4B22-4C19-99C0-ADBDFA329CD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81AAB2C8-6B77-4E23-A4B3-0C952F62D1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39" name="Oval 37">
              <a:extLst>
                <a:ext uri="{FF2B5EF4-FFF2-40B4-BE49-F238E27FC236}">
                  <a16:creationId xmlns:a16="http://schemas.microsoft.com/office/drawing/2014/main" id="{D1BF17BB-1717-4B17-A2E4-3C5951F70D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0" name="Oval 38">
              <a:extLst>
                <a:ext uri="{FF2B5EF4-FFF2-40B4-BE49-F238E27FC236}">
                  <a16:creationId xmlns:a16="http://schemas.microsoft.com/office/drawing/2014/main" id="{2E2A46A9-658F-4935-929A-BBCC8BCB5B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1" name="Oval 39">
              <a:extLst>
                <a:ext uri="{FF2B5EF4-FFF2-40B4-BE49-F238E27FC236}">
                  <a16:creationId xmlns:a16="http://schemas.microsoft.com/office/drawing/2014/main" id="{252FA2C0-20E9-4F7E-9243-ABBDF8BBF6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2" name="Oval 40">
              <a:extLst>
                <a:ext uri="{FF2B5EF4-FFF2-40B4-BE49-F238E27FC236}">
                  <a16:creationId xmlns:a16="http://schemas.microsoft.com/office/drawing/2014/main" id="{0F8BD2BB-2D12-456B-B232-A61BFDFAA5B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3" name="Oval 41">
              <a:extLst>
                <a:ext uri="{FF2B5EF4-FFF2-40B4-BE49-F238E27FC236}">
                  <a16:creationId xmlns:a16="http://schemas.microsoft.com/office/drawing/2014/main" id="{3DBF73B6-EFA8-4AAF-889B-58AB8A1FD3D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4" name="Oval 42">
              <a:extLst>
                <a:ext uri="{FF2B5EF4-FFF2-40B4-BE49-F238E27FC236}">
                  <a16:creationId xmlns:a16="http://schemas.microsoft.com/office/drawing/2014/main" id="{6189C5FD-53EF-4B1B-8CF4-956C0DF975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5" name="Oval 43">
              <a:extLst>
                <a:ext uri="{FF2B5EF4-FFF2-40B4-BE49-F238E27FC236}">
                  <a16:creationId xmlns:a16="http://schemas.microsoft.com/office/drawing/2014/main" id="{C7DDE1A5-DC03-4A8D-A841-7ECE1F266E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6" name="Oval 44">
              <a:extLst>
                <a:ext uri="{FF2B5EF4-FFF2-40B4-BE49-F238E27FC236}">
                  <a16:creationId xmlns:a16="http://schemas.microsoft.com/office/drawing/2014/main" id="{B881EF15-5880-4B1A-A53C-E6B105144B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7" name="Oval 45">
              <a:extLst>
                <a:ext uri="{FF2B5EF4-FFF2-40B4-BE49-F238E27FC236}">
                  <a16:creationId xmlns:a16="http://schemas.microsoft.com/office/drawing/2014/main" id="{25A4595E-00AF-446B-AA85-E324092426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8" name="Oval 46">
              <a:extLst>
                <a:ext uri="{FF2B5EF4-FFF2-40B4-BE49-F238E27FC236}">
                  <a16:creationId xmlns:a16="http://schemas.microsoft.com/office/drawing/2014/main" id="{C89A3EFE-50C9-452B-995A-1483EF00F5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9" name="Oval 47">
              <a:extLst>
                <a:ext uri="{FF2B5EF4-FFF2-40B4-BE49-F238E27FC236}">
                  <a16:creationId xmlns:a16="http://schemas.microsoft.com/office/drawing/2014/main" id="{689EA411-AA92-4FC9-A7F0-2DA3D1C9F6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0" name="Oval 48">
              <a:extLst>
                <a:ext uri="{FF2B5EF4-FFF2-40B4-BE49-F238E27FC236}">
                  <a16:creationId xmlns:a16="http://schemas.microsoft.com/office/drawing/2014/main" id="{7DAE9B46-E02F-4CCD-ADE6-78E0D7B69D6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1" name="Oval 49">
              <a:extLst>
                <a:ext uri="{FF2B5EF4-FFF2-40B4-BE49-F238E27FC236}">
                  <a16:creationId xmlns:a16="http://schemas.microsoft.com/office/drawing/2014/main" id="{1301851B-1F0A-4829-9355-DD2690D2F5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2" name="Oval 50">
              <a:extLst>
                <a:ext uri="{FF2B5EF4-FFF2-40B4-BE49-F238E27FC236}">
                  <a16:creationId xmlns:a16="http://schemas.microsoft.com/office/drawing/2014/main" id="{AC3026D1-C045-4C03-B9D3-ED0FC3DAA4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3" name="Oval 51">
              <a:extLst>
                <a:ext uri="{FF2B5EF4-FFF2-40B4-BE49-F238E27FC236}">
                  <a16:creationId xmlns:a16="http://schemas.microsoft.com/office/drawing/2014/main" id="{CC754974-294E-482A-BC20-45F4E16C77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4" name="Oval 52">
              <a:extLst>
                <a:ext uri="{FF2B5EF4-FFF2-40B4-BE49-F238E27FC236}">
                  <a16:creationId xmlns:a16="http://schemas.microsoft.com/office/drawing/2014/main" id="{6379E8AB-B657-482D-8C18-C485D06C8D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5" name="Oval 53">
              <a:extLst>
                <a:ext uri="{FF2B5EF4-FFF2-40B4-BE49-F238E27FC236}">
                  <a16:creationId xmlns:a16="http://schemas.microsoft.com/office/drawing/2014/main" id="{E78DCC0D-C7BE-4ABD-9B53-CBCF6AA771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2F4E4F0B-BE3D-48D9-944B-25D806A1A5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7" name="Oval 55">
              <a:extLst>
                <a:ext uri="{FF2B5EF4-FFF2-40B4-BE49-F238E27FC236}">
                  <a16:creationId xmlns:a16="http://schemas.microsoft.com/office/drawing/2014/main" id="{D68D03BE-2364-48F7-A5BA-12DF3807AE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8" name="Oval 56">
              <a:extLst>
                <a:ext uri="{FF2B5EF4-FFF2-40B4-BE49-F238E27FC236}">
                  <a16:creationId xmlns:a16="http://schemas.microsoft.com/office/drawing/2014/main" id="{FC74AFE7-78D7-483F-86D6-1480294E34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9" name="Oval 57">
              <a:extLst>
                <a:ext uri="{FF2B5EF4-FFF2-40B4-BE49-F238E27FC236}">
                  <a16:creationId xmlns:a16="http://schemas.microsoft.com/office/drawing/2014/main" id="{93EF1D27-86AE-405B-A661-FA5974968E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0" name="Oval 58">
              <a:extLst>
                <a:ext uri="{FF2B5EF4-FFF2-40B4-BE49-F238E27FC236}">
                  <a16:creationId xmlns:a16="http://schemas.microsoft.com/office/drawing/2014/main" id="{624D4E1B-4D41-4442-B53D-9D04E6E756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1" name="Oval 59">
              <a:extLst>
                <a:ext uri="{FF2B5EF4-FFF2-40B4-BE49-F238E27FC236}">
                  <a16:creationId xmlns:a16="http://schemas.microsoft.com/office/drawing/2014/main" id="{EBBFB3DC-5724-4B27-87FF-01F84464A9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2" name="Oval 60">
              <a:extLst>
                <a:ext uri="{FF2B5EF4-FFF2-40B4-BE49-F238E27FC236}">
                  <a16:creationId xmlns:a16="http://schemas.microsoft.com/office/drawing/2014/main" id="{5D4DAD13-FF72-4614-8F3F-F1533B0CE9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3" name="Oval 61">
              <a:extLst>
                <a:ext uri="{FF2B5EF4-FFF2-40B4-BE49-F238E27FC236}">
                  <a16:creationId xmlns:a16="http://schemas.microsoft.com/office/drawing/2014/main" id="{ACEAE0FE-05B7-48C5-930E-0BF71CEFED9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4" name="Oval 62">
              <a:extLst>
                <a:ext uri="{FF2B5EF4-FFF2-40B4-BE49-F238E27FC236}">
                  <a16:creationId xmlns:a16="http://schemas.microsoft.com/office/drawing/2014/main" id="{E5915DF2-D10A-4464-B294-46BA04D820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5" name="Oval 63">
              <a:extLst>
                <a:ext uri="{FF2B5EF4-FFF2-40B4-BE49-F238E27FC236}">
                  <a16:creationId xmlns:a16="http://schemas.microsoft.com/office/drawing/2014/main" id="{B80AE4C3-ABEA-4FF0-88C2-97147EBA04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6" name="Oval 64">
              <a:extLst>
                <a:ext uri="{FF2B5EF4-FFF2-40B4-BE49-F238E27FC236}">
                  <a16:creationId xmlns:a16="http://schemas.microsoft.com/office/drawing/2014/main" id="{251FA380-7C67-44F8-BB0F-8C3E7CF5D6B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7" name="Oval 65">
              <a:extLst>
                <a:ext uri="{FF2B5EF4-FFF2-40B4-BE49-F238E27FC236}">
                  <a16:creationId xmlns:a16="http://schemas.microsoft.com/office/drawing/2014/main" id="{4E32DF30-CC3F-4324-ABEB-D57F9866F5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8" name="Oval 66">
              <a:extLst>
                <a:ext uri="{FF2B5EF4-FFF2-40B4-BE49-F238E27FC236}">
                  <a16:creationId xmlns:a16="http://schemas.microsoft.com/office/drawing/2014/main" id="{50F0BD3B-A907-4721-B5A4-78584EFD7C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9" name="Oval 67">
              <a:extLst>
                <a:ext uri="{FF2B5EF4-FFF2-40B4-BE49-F238E27FC236}">
                  <a16:creationId xmlns:a16="http://schemas.microsoft.com/office/drawing/2014/main" id="{7741A086-F860-4B7F-B2B9-4CF85C8C72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0" name="Oval 68">
              <a:extLst>
                <a:ext uri="{FF2B5EF4-FFF2-40B4-BE49-F238E27FC236}">
                  <a16:creationId xmlns:a16="http://schemas.microsoft.com/office/drawing/2014/main" id="{8F4654AA-9AB5-4932-8329-2CF620D46A7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1" name="Oval 69">
              <a:extLst>
                <a:ext uri="{FF2B5EF4-FFF2-40B4-BE49-F238E27FC236}">
                  <a16:creationId xmlns:a16="http://schemas.microsoft.com/office/drawing/2014/main" id="{75FFFE7C-B1E4-43E7-B566-11B72C1DA6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2" name="Oval 70">
              <a:extLst>
                <a:ext uri="{FF2B5EF4-FFF2-40B4-BE49-F238E27FC236}">
                  <a16:creationId xmlns:a16="http://schemas.microsoft.com/office/drawing/2014/main" id="{240E0245-EAC4-49C6-9268-3B9FB24EB3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3" name="Oval 71">
              <a:extLst>
                <a:ext uri="{FF2B5EF4-FFF2-40B4-BE49-F238E27FC236}">
                  <a16:creationId xmlns:a16="http://schemas.microsoft.com/office/drawing/2014/main" id="{3E54381D-90B4-4E88-8FCA-EB0FA4FF6F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4" name="Oval 72">
              <a:extLst>
                <a:ext uri="{FF2B5EF4-FFF2-40B4-BE49-F238E27FC236}">
                  <a16:creationId xmlns:a16="http://schemas.microsoft.com/office/drawing/2014/main" id="{92C3843B-FE70-4886-B574-38FDF0BF63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5" name="Oval 73">
              <a:extLst>
                <a:ext uri="{FF2B5EF4-FFF2-40B4-BE49-F238E27FC236}">
                  <a16:creationId xmlns:a16="http://schemas.microsoft.com/office/drawing/2014/main" id="{3FFC9D66-5527-4D7D-9631-14323B081C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6" name="Oval 74">
              <a:extLst>
                <a:ext uri="{FF2B5EF4-FFF2-40B4-BE49-F238E27FC236}">
                  <a16:creationId xmlns:a16="http://schemas.microsoft.com/office/drawing/2014/main" id="{AA6F8D98-D5A6-4EB8-B3AF-FEA195A4AB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7" name="Oval 75">
              <a:extLst>
                <a:ext uri="{FF2B5EF4-FFF2-40B4-BE49-F238E27FC236}">
                  <a16:creationId xmlns:a16="http://schemas.microsoft.com/office/drawing/2014/main" id="{B72EABB2-1CC6-4482-A815-4CE53B9AE1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8" name="Oval 76">
              <a:extLst>
                <a:ext uri="{FF2B5EF4-FFF2-40B4-BE49-F238E27FC236}">
                  <a16:creationId xmlns:a16="http://schemas.microsoft.com/office/drawing/2014/main" id="{81759092-18C9-4A1C-AA65-AD8E7F0E63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9" name="Oval 77">
              <a:extLst>
                <a:ext uri="{FF2B5EF4-FFF2-40B4-BE49-F238E27FC236}">
                  <a16:creationId xmlns:a16="http://schemas.microsoft.com/office/drawing/2014/main" id="{28E0B56C-C36F-4AD8-B4E5-50C3CBC844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0" name="Oval 78">
              <a:extLst>
                <a:ext uri="{FF2B5EF4-FFF2-40B4-BE49-F238E27FC236}">
                  <a16:creationId xmlns:a16="http://schemas.microsoft.com/office/drawing/2014/main" id="{684B1741-8053-4FDB-90A2-820EB7F3CE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1" name="Oval 79">
              <a:extLst>
                <a:ext uri="{FF2B5EF4-FFF2-40B4-BE49-F238E27FC236}">
                  <a16:creationId xmlns:a16="http://schemas.microsoft.com/office/drawing/2014/main" id="{D156ED10-AAB9-444E-B8FD-83F0D6E941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2" name="Oval 80">
              <a:extLst>
                <a:ext uri="{FF2B5EF4-FFF2-40B4-BE49-F238E27FC236}">
                  <a16:creationId xmlns:a16="http://schemas.microsoft.com/office/drawing/2014/main" id="{8AF75D19-D738-42B2-AE96-02758081C5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3" name="Oval 81">
              <a:extLst>
                <a:ext uri="{FF2B5EF4-FFF2-40B4-BE49-F238E27FC236}">
                  <a16:creationId xmlns:a16="http://schemas.microsoft.com/office/drawing/2014/main" id="{DADE2187-9D5D-4027-B57F-B9401D174E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4" name="Oval 82">
              <a:extLst>
                <a:ext uri="{FF2B5EF4-FFF2-40B4-BE49-F238E27FC236}">
                  <a16:creationId xmlns:a16="http://schemas.microsoft.com/office/drawing/2014/main" id="{B3ABB30E-E66C-4B16-A7B8-17B1A96C30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5" name="Oval 83">
              <a:extLst>
                <a:ext uri="{FF2B5EF4-FFF2-40B4-BE49-F238E27FC236}">
                  <a16:creationId xmlns:a16="http://schemas.microsoft.com/office/drawing/2014/main" id="{A0464542-F255-4A84-B4A5-A0F7C34AE6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6" name="Oval 84">
              <a:extLst>
                <a:ext uri="{FF2B5EF4-FFF2-40B4-BE49-F238E27FC236}">
                  <a16:creationId xmlns:a16="http://schemas.microsoft.com/office/drawing/2014/main" id="{31A5C7F5-1ED5-40BF-9087-C4210DC501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7" name="Oval 85">
              <a:extLst>
                <a:ext uri="{FF2B5EF4-FFF2-40B4-BE49-F238E27FC236}">
                  <a16:creationId xmlns:a16="http://schemas.microsoft.com/office/drawing/2014/main" id="{7D9B310D-FD13-4D17-B843-CEE3DFFD03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8" name="Oval 86">
              <a:extLst>
                <a:ext uri="{FF2B5EF4-FFF2-40B4-BE49-F238E27FC236}">
                  <a16:creationId xmlns:a16="http://schemas.microsoft.com/office/drawing/2014/main" id="{C2356A21-DBA8-4CBB-9AE7-72858BE942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9" name="Oval 87">
              <a:extLst>
                <a:ext uri="{FF2B5EF4-FFF2-40B4-BE49-F238E27FC236}">
                  <a16:creationId xmlns:a16="http://schemas.microsoft.com/office/drawing/2014/main" id="{2A940629-37E0-44A1-A585-3F3B32975B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0" name="Oval 88">
              <a:extLst>
                <a:ext uri="{FF2B5EF4-FFF2-40B4-BE49-F238E27FC236}">
                  <a16:creationId xmlns:a16="http://schemas.microsoft.com/office/drawing/2014/main" id="{55499354-94E8-428F-AF89-DEA69AD70F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1" name="Oval 89">
              <a:extLst>
                <a:ext uri="{FF2B5EF4-FFF2-40B4-BE49-F238E27FC236}">
                  <a16:creationId xmlns:a16="http://schemas.microsoft.com/office/drawing/2014/main" id="{E8898629-ABBD-4721-B5EF-F4358C2455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2" name="Oval 90">
              <a:extLst>
                <a:ext uri="{FF2B5EF4-FFF2-40B4-BE49-F238E27FC236}">
                  <a16:creationId xmlns:a16="http://schemas.microsoft.com/office/drawing/2014/main" id="{5C0C303F-FE28-4ED1-BE34-33750B004F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3" name="Oval 91">
              <a:extLst>
                <a:ext uri="{FF2B5EF4-FFF2-40B4-BE49-F238E27FC236}">
                  <a16:creationId xmlns:a16="http://schemas.microsoft.com/office/drawing/2014/main" id="{7158BA95-384D-4415-AB7F-0D2C610A30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4" name="Oval 92">
              <a:extLst>
                <a:ext uri="{FF2B5EF4-FFF2-40B4-BE49-F238E27FC236}">
                  <a16:creationId xmlns:a16="http://schemas.microsoft.com/office/drawing/2014/main" id="{94FDFA08-C2E4-4058-83BD-59A3DF1E7B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5" name="Oval 93">
              <a:extLst>
                <a:ext uri="{FF2B5EF4-FFF2-40B4-BE49-F238E27FC236}">
                  <a16:creationId xmlns:a16="http://schemas.microsoft.com/office/drawing/2014/main" id="{93689612-301F-4034-8ADE-6DBA7960E3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6" name="Oval 94">
              <a:extLst>
                <a:ext uri="{FF2B5EF4-FFF2-40B4-BE49-F238E27FC236}">
                  <a16:creationId xmlns:a16="http://schemas.microsoft.com/office/drawing/2014/main" id="{DDC5F590-8F94-4B9D-84C8-0E89A61511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7" name="Oval 95">
              <a:extLst>
                <a:ext uri="{FF2B5EF4-FFF2-40B4-BE49-F238E27FC236}">
                  <a16:creationId xmlns:a16="http://schemas.microsoft.com/office/drawing/2014/main" id="{5723C9D6-225A-4FD5-A105-6F47EE326F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8" name="Oval 96">
              <a:extLst>
                <a:ext uri="{FF2B5EF4-FFF2-40B4-BE49-F238E27FC236}">
                  <a16:creationId xmlns:a16="http://schemas.microsoft.com/office/drawing/2014/main" id="{B507F224-D2BF-4279-9397-7850BA4168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9" name="Oval 97">
              <a:extLst>
                <a:ext uri="{FF2B5EF4-FFF2-40B4-BE49-F238E27FC236}">
                  <a16:creationId xmlns:a16="http://schemas.microsoft.com/office/drawing/2014/main" id="{557FFABA-9D0D-4B9B-8C51-6980233070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0" name="Oval 98">
              <a:extLst>
                <a:ext uri="{FF2B5EF4-FFF2-40B4-BE49-F238E27FC236}">
                  <a16:creationId xmlns:a16="http://schemas.microsoft.com/office/drawing/2014/main" id="{A6B10B43-E21F-48B4-8037-5C12005983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1" name="Oval 99">
              <a:extLst>
                <a:ext uri="{FF2B5EF4-FFF2-40B4-BE49-F238E27FC236}">
                  <a16:creationId xmlns:a16="http://schemas.microsoft.com/office/drawing/2014/main" id="{5FF0C5D5-977F-44D7-BE0A-CB4C64A73F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2" name="Oval 100">
              <a:extLst>
                <a:ext uri="{FF2B5EF4-FFF2-40B4-BE49-F238E27FC236}">
                  <a16:creationId xmlns:a16="http://schemas.microsoft.com/office/drawing/2014/main" id="{B46D152B-5541-468F-8E86-7EFD5B2016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3" name="Oval 101">
              <a:extLst>
                <a:ext uri="{FF2B5EF4-FFF2-40B4-BE49-F238E27FC236}">
                  <a16:creationId xmlns:a16="http://schemas.microsoft.com/office/drawing/2014/main" id="{D452B5AF-6528-4345-96AC-D299516AF4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4" name="Oval 102">
              <a:extLst>
                <a:ext uri="{FF2B5EF4-FFF2-40B4-BE49-F238E27FC236}">
                  <a16:creationId xmlns:a16="http://schemas.microsoft.com/office/drawing/2014/main" id="{F88A0A5D-9AF7-4856-B7C5-C415DF0699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5" name="Oval 103">
              <a:extLst>
                <a:ext uri="{FF2B5EF4-FFF2-40B4-BE49-F238E27FC236}">
                  <a16:creationId xmlns:a16="http://schemas.microsoft.com/office/drawing/2014/main" id="{38C9D446-F848-4053-ABE9-892BEF33F6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6" name="Oval 104">
              <a:extLst>
                <a:ext uri="{FF2B5EF4-FFF2-40B4-BE49-F238E27FC236}">
                  <a16:creationId xmlns:a16="http://schemas.microsoft.com/office/drawing/2014/main" id="{C19F7501-0061-4A29-9968-607EBF7C7C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7" name="Oval 105">
              <a:extLst>
                <a:ext uri="{FF2B5EF4-FFF2-40B4-BE49-F238E27FC236}">
                  <a16:creationId xmlns:a16="http://schemas.microsoft.com/office/drawing/2014/main" id="{6E8DD2A3-4399-4993-9D27-A90AC31B48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8" name="Oval 106">
              <a:extLst>
                <a:ext uri="{FF2B5EF4-FFF2-40B4-BE49-F238E27FC236}">
                  <a16:creationId xmlns:a16="http://schemas.microsoft.com/office/drawing/2014/main" id="{8DDF7D91-DFE2-4DAC-B1D0-2C4B715C2E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9" name="Oval 107">
              <a:extLst>
                <a:ext uri="{FF2B5EF4-FFF2-40B4-BE49-F238E27FC236}">
                  <a16:creationId xmlns:a16="http://schemas.microsoft.com/office/drawing/2014/main" id="{AB1E5B7E-4F91-4170-8EEC-8539822ECD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0" name="Oval 108">
              <a:extLst>
                <a:ext uri="{FF2B5EF4-FFF2-40B4-BE49-F238E27FC236}">
                  <a16:creationId xmlns:a16="http://schemas.microsoft.com/office/drawing/2014/main" id="{2721E970-E35E-4EBF-8BDC-04BF63F398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1" name="Oval 109">
              <a:extLst>
                <a:ext uri="{FF2B5EF4-FFF2-40B4-BE49-F238E27FC236}">
                  <a16:creationId xmlns:a16="http://schemas.microsoft.com/office/drawing/2014/main" id="{094FBE26-6EA9-4F24-911B-2EC18EF5B8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2" name="Oval 110">
              <a:extLst>
                <a:ext uri="{FF2B5EF4-FFF2-40B4-BE49-F238E27FC236}">
                  <a16:creationId xmlns:a16="http://schemas.microsoft.com/office/drawing/2014/main" id="{55E08D05-57C6-45CD-9407-06AAF4109E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3" name="Oval 111">
              <a:extLst>
                <a:ext uri="{FF2B5EF4-FFF2-40B4-BE49-F238E27FC236}">
                  <a16:creationId xmlns:a16="http://schemas.microsoft.com/office/drawing/2014/main" id="{5717B266-2383-4177-8788-573596C347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4" name="Oval 112">
              <a:extLst>
                <a:ext uri="{FF2B5EF4-FFF2-40B4-BE49-F238E27FC236}">
                  <a16:creationId xmlns:a16="http://schemas.microsoft.com/office/drawing/2014/main" id="{40FA8D76-8692-40B6-8435-DE2CC9C408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5" name="Oval 113">
              <a:extLst>
                <a:ext uri="{FF2B5EF4-FFF2-40B4-BE49-F238E27FC236}">
                  <a16:creationId xmlns:a16="http://schemas.microsoft.com/office/drawing/2014/main" id="{599FE722-EB91-4CF7-BEA1-35C48322FD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6" name="Oval 114">
              <a:extLst>
                <a:ext uri="{FF2B5EF4-FFF2-40B4-BE49-F238E27FC236}">
                  <a16:creationId xmlns:a16="http://schemas.microsoft.com/office/drawing/2014/main" id="{2DA7154D-EE07-432E-B2C0-AA7B701F8A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7" name="Oval 115">
              <a:extLst>
                <a:ext uri="{FF2B5EF4-FFF2-40B4-BE49-F238E27FC236}">
                  <a16:creationId xmlns:a16="http://schemas.microsoft.com/office/drawing/2014/main" id="{0D09D72D-3A08-4B36-85FE-B92A85E696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8" name="Oval 116">
              <a:extLst>
                <a:ext uri="{FF2B5EF4-FFF2-40B4-BE49-F238E27FC236}">
                  <a16:creationId xmlns:a16="http://schemas.microsoft.com/office/drawing/2014/main" id="{FB6756D3-6564-4F4D-8011-979BF48F5C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9" name="Oval 117">
              <a:extLst>
                <a:ext uri="{FF2B5EF4-FFF2-40B4-BE49-F238E27FC236}">
                  <a16:creationId xmlns:a16="http://schemas.microsoft.com/office/drawing/2014/main" id="{C8135F46-51B4-44FD-8980-30C8A5E562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0" name="Oval 118">
              <a:extLst>
                <a:ext uri="{FF2B5EF4-FFF2-40B4-BE49-F238E27FC236}">
                  <a16:creationId xmlns:a16="http://schemas.microsoft.com/office/drawing/2014/main" id="{8120AF34-2FC9-427E-BE0E-CC1599DE83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1" name="Oval 119">
              <a:extLst>
                <a:ext uri="{FF2B5EF4-FFF2-40B4-BE49-F238E27FC236}">
                  <a16:creationId xmlns:a16="http://schemas.microsoft.com/office/drawing/2014/main" id="{37C004CE-5FFF-4BBA-875A-4274C817A6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2" name="Oval 120">
              <a:extLst>
                <a:ext uri="{FF2B5EF4-FFF2-40B4-BE49-F238E27FC236}">
                  <a16:creationId xmlns:a16="http://schemas.microsoft.com/office/drawing/2014/main" id="{448C62EF-81AD-40CB-A295-EAF5AE6F58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3" name="Oval 121">
              <a:extLst>
                <a:ext uri="{FF2B5EF4-FFF2-40B4-BE49-F238E27FC236}">
                  <a16:creationId xmlns:a16="http://schemas.microsoft.com/office/drawing/2014/main" id="{A9B5A3DA-31F5-4EE3-ACC9-39F4E98DE7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4" name="Oval 122">
              <a:extLst>
                <a:ext uri="{FF2B5EF4-FFF2-40B4-BE49-F238E27FC236}">
                  <a16:creationId xmlns:a16="http://schemas.microsoft.com/office/drawing/2014/main" id="{C3E0E0D0-C9E3-47B8-96FA-62C1E79716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5" name="Oval 123">
              <a:extLst>
                <a:ext uri="{FF2B5EF4-FFF2-40B4-BE49-F238E27FC236}">
                  <a16:creationId xmlns:a16="http://schemas.microsoft.com/office/drawing/2014/main" id="{E1B0F6EE-2CEB-4B85-A445-ACA359341E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6" name="Oval 124">
              <a:extLst>
                <a:ext uri="{FF2B5EF4-FFF2-40B4-BE49-F238E27FC236}">
                  <a16:creationId xmlns:a16="http://schemas.microsoft.com/office/drawing/2014/main" id="{F41BCCEB-669A-4A35-BFC8-944D7A2B1F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7" name="Oval 125">
              <a:extLst>
                <a:ext uri="{FF2B5EF4-FFF2-40B4-BE49-F238E27FC236}">
                  <a16:creationId xmlns:a16="http://schemas.microsoft.com/office/drawing/2014/main" id="{F58BBBC4-E1B8-4E8E-94EC-26E060791A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8" name="Oval 126">
              <a:extLst>
                <a:ext uri="{FF2B5EF4-FFF2-40B4-BE49-F238E27FC236}">
                  <a16:creationId xmlns:a16="http://schemas.microsoft.com/office/drawing/2014/main" id="{F6E25A95-8FEE-4BFD-9AA2-C802265120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9" name="Oval 127">
              <a:extLst>
                <a:ext uri="{FF2B5EF4-FFF2-40B4-BE49-F238E27FC236}">
                  <a16:creationId xmlns:a16="http://schemas.microsoft.com/office/drawing/2014/main" id="{3EF6361F-0AAC-4A15-9293-7E0B3129B5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0" name="Oval 128">
              <a:extLst>
                <a:ext uri="{FF2B5EF4-FFF2-40B4-BE49-F238E27FC236}">
                  <a16:creationId xmlns:a16="http://schemas.microsoft.com/office/drawing/2014/main" id="{59EBF68E-A1F2-4674-ABEB-78D368CA78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1" name="Oval 129">
              <a:extLst>
                <a:ext uri="{FF2B5EF4-FFF2-40B4-BE49-F238E27FC236}">
                  <a16:creationId xmlns:a16="http://schemas.microsoft.com/office/drawing/2014/main" id="{1B529AD6-5860-467B-8099-7421B0AE6D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2" name="Oval 130">
              <a:extLst>
                <a:ext uri="{FF2B5EF4-FFF2-40B4-BE49-F238E27FC236}">
                  <a16:creationId xmlns:a16="http://schemas.microsoft.com/office/drawing/2014/main" id="{8C979489-4C24-4777-8AB9-2315980066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" name="Oval 131">
              <a:extLst>
                <a:ext uri="{FF2B5EF4-FFF2-40B4-BE49-F238E27FC236}">
                  <a16:creationId xmlns:a16="http://schemas.microsoft.com/office/drawing/2014/main" id="{5DCD9AD3-1C11-4C14-B79B-5B20E671F8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4" name="Oval 132">
              <a:extLst>
                <a:ext uri="{FF2B5EF4-FFF2-40B4-BE49-F238E27FC236}">
                  <a16:creationId xmlns:a16="http://schemas.microsoft.com/office/drawing/2014/main" id="{D2AAD2B6-19E5-4DF2-8ABE-36AC81351B1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5" name="Oval 133">
              <a:extLst>
                <a:ext uri="{FF2B5EF4-FFF2-40B4-BE49-F238E27FC236}">
                  <a16:creationId xmlns:a16="http://schemas.microsoft.com/office/drawing/2014/main" id="{85F41969-6125-4BAD-8220-A6D561BDCF9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6" name="Oval 134">
              <a:extLst>
                <a:ext uri="{FF2B5EF4-FFF2-40B4-BE49-F238E27FC236}">
                  <a16:creationId xmlns:a16="http://schemas.microsoft.com/office/drawing/2014/main" id="{BE50C776-7B13-408F-BF39-A4296518BD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7" name="Oval 135">
              <a:extLst>
                <a:ext uri="{FF2B5EF4-FFF2-40B4-BE49-F238E27FC236}">
                  <a16:creationId xmlns:a16="http://schemas.microsoft.com/office/drawing/2014/main" id="{B9F32166-47B4-4B3F-9D8C-43AFE92246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8" name="Oval 136">
              <a:extLst>
                <a:ext uri="{FF2B5EF4-FFF2-40B4-BE49-F238E27FC236}">
                  <a16:creationId xmlns:a16="http://schemas.microsoft.com/office/drawing/2014/main" id="{B252B4F2-1B25-42D9-BEC1-C9B9AA8FBF1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9" name="Oval 137">
              <a:extLst>
                <a:ext uri="{FF2B5EF4-FFF2-40B4-BE49-F238E27FC236}">
                  <a16:creationId xmlns:a16="http://schemas.microsoft.com/office/drawing/2014/main" id="{A8DAE38D-0CA8-474D-BAB2-CDB5D56E0C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0" name="Oval 138">
              <a:extLst>
                <a:ext uri="{FF2B5EF4-FFF2-40B4-BE49-F238E27FC236}">
                  <a16:creationId xmlns:a16="http://schemas.microsoft.com/office/drawing/2014/main" id="{E42B5565-7046-4D1F-BD85-197AD6890C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1" name="Oval 139">
              <a:extLst>
                <a:ext uri="{FF2B5EF4-FFF2-40B4-BE49-F238E27FC236}">
                  <a16:creationId xmlns:a16="http://schemas.microsoft.com/office/drawing/2014/main" id="{A0C427D9-CB5D-4A6F-97A1-105720B2F8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2" name="Oval 140">
              <a:extLst>
                <a:ext uri="{FF2B5EF4-FFF2-40B4-BE49-F238E27FC236}">
                  <a16:creationId xmlns:a16="http://schemas.microsoft.com/office/drawing/2014/main" id="{CDB8B300-4AF7-422A-A3BB-5A5EAFF7C4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" name="Oval 141">
              <a:extLst>
                <a:ext uri="{FF2B5EF4-FFF2-40B4-BE49-F238E27FC236}">
                  <a16:creationId xmlns:a16="http://schemas.microsoft.com/office/drawing/2014/main" id="{E11B9A18-C5CB-4384-B3C3-AE49C80FEA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4" name="Oval 142">
              <a:extLst>
                <a:ext uri="{FF2B5EF4-FFF2-40B4-BE49-F238E27FC236}">
                  <a16:creationId xmlns:a16="http://schemas.microsoft.com/office/drawing/2014/main" id="{C2BAD7E8-50FD-4E0A-8184-A2D5F333E5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5" name="Oval 143">
              <a:extLst>
                <a:ext uri="{FF2B5EF4-FFF2-40B4-BE49-F238E27FC236}">
                  <a16:creationId xmlns:a16="http://schemas.microsoft.com/office/drawing/2014/main" id="{26E28CA8-C97E-4852-99F0-B9CDBFBF9B3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6" name="Oval 144">
              <a:extLst>
                <a:ext uri="{FF2B5EF4-FFF2-40B4-BE49-F238E27FC236}">
                  <a16:creationId xmlns:a16="http://schemas.microsoft.com/office/drawing/2014/main" id="{2B25A8FD-3A0B-47D4-9EC8-817973BD50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7" name="Oval 145">
              <a:extLst>
                <a:ext uri="{FF2B5EF4-FFF2-40B4-BE49-F238E27FC236}">
                  <a16:creationId xmlns:a16="http://schemas.microsoft.com/office/drawing/2014/main" id="{B422BAC8-2228-46DD-8ADF-A622E163B2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8" name="Oval 146">
              <a:extLst>
                <a:ext uri="{FF2B5EF4-FFF2-40B4-BE49-F238E27FC236}">
                  <a16:creationId xmlns:a16="http://schemas.microsoft.com/office/drawing/2014/main" id="{9737904A-11F8-4767-9BEF-18A1F80900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9" name="Oval 147">
              <a:extLst>
                <a:ext uri="{FF2B5EF4-FFF2-40B4-BE49-F238E27FC236}">
                  <a16:creationId xmlns:a16="http://schemas.microsoft.com/office/drawing/2014/main" id="{AC53650C-3A2D-433B-9A5C-3B8C550C7E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0" name="Oval 148">
              <a:extLst>
                <a:ext uri="{FF2B5EF4-FFF2-40B4-BE49-F238E27FC236}">
                  <a16:creationId xmlns:a16="http://schemas.microsoft.com/office/drawing/2014/main" id="{190B0E6E-26B3-4BC6-9FE1-E02F8286A4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1" name="Oval 149">
              <a:extLst>
                <a:ext uri="{FF2B5EF4-FFF2-40B4-BE49-F238E27FC236}">
                  <a16:creationId xmlns:a16="http://schemas.microsoft.com/office/drawing/2014/main" id="{C2F3EA8C-0591-4BAD-8BAA-25DC00B287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2" name="Oval 150">
              <a:extLst>
                <a:ext uri="{FF2B5EF4-FFF2-40B4-BE49-F238E27FC236}">
                  <a16:creationId xmlns:a16="http://schemas.microsoft.com/office/drawing/2014/main" id="{A413BF0E-D08F-445C-9A3C-74FE524CD9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3" name="Oval 151">
              <a:extLst>
                <a:ext uri="{FF2B5EF4-FFF2-40B4-BE49-F238E27FC236}">
                  <a16:creationId xmlns:a16="http://schemas.microsoft.com/office/drawing/2014/main" id="{00E5C633-E261-4D68-B108-A1C2B917C1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4" name="Oval 152">
              <a:extLst>
                <a:ext uri="{FF2B5EF4-FFF2-40B4-BE49-F238E27FC236}">
                  <a16:creationId xmlns:a16="http://schemas.microsoft.com/office/drawing/2014/main" id="{84D47751-2047-43FD-AE29-9104A01DB8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5" name="Oval 153">
              <a:extLst>
                <a:ext uri="{FF2B5EF4-FFF2-40B4-BE49-F238E27FC236}">
                  <a16:creationId xmlns:a16="http://schemas.microsoft.com/office/drawing/2014/main" id="{E8AFB486-8D2D-4FF5-A112-8A1FADFD22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6" name="Oval 154">
              <a:extLst>
                <a:ext uri="{FF2B5EF4-FFF2-40B4-BE49-F238E27FC236}">
                  <a16:creationId xmlns:a16="http://schemas.microsoft.com/office/drawing/2014/main" id="{A63B5704-0770-404B-8587-7BCAF86AB3B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7" name="Oval 155">
              <a:extLst>
                <a:ext uri="{FF2B5EF4-FFF2-40B4-BE49-F238E27FC236}">
                  <a16:creationId xmlns:a16="http://schemas.microsoft.com/office/drawing/2014/main" id="{F0EEDD46-B9EA-4A5A-95FE-282073A8FC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8" name="Oval 156">
              <a:extLst>
                <a:ext uri="{FF2B5EF4-FFF2-40B4-BE49-F238E27FC236}">
                  <a16:creationId xmlns:a16="http://schemas.microsoft.com/office/drawing/2014/main" id="{E1D3549F-6300-4AAF-8E59-39F51E9D54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9" name="Oval 157">
              <a:extLst>
                <a:ext uri="{FF2B5EF4-FFF2-40B4-BE49-F238E27FC236}">
                  <a16:creationId xmlns:a16="http://schemas.microsoft.com/office/drawing/2014/main" id="{24BF0955-D528-473A-AAF8-3D316532F4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0" name="Oval 158">
              <a:extLst>
                <a:ext uri="{FF2B5EF4-FFF2-40B4-BE49-F238E27FC236}">
                  <a16:creationId xmlns:a16="http://schemas.microsoft.com/office/drawing/2014/main" id="{8126AA1E-5151-42CC-9984-EE7748C0A91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1" name="Oval 159">
              <a:extLst>
                <a:ext uri="{FF2B5EF4-FFF2-40B4-BE49-F238E27FC236}">
                  <a16:creationId xmlns:a16="http://schemas.microsoft.com/office/drawing/2014/main" id="{34A5EEDC-DB70-46E9-9B02-B90465A9D0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2" name="Oval 160">
              <a:extLst>
                <a:ext uri="{FF2B5EF4-FFF2-40B4-BE49-F238E27FC236}">
                  <a16:creationId xmlns:a16="http://schemas.microsoft.com/office/drawing/2014/main" id="{84037604-BE91-487A-ACBC-71875DDDDA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3" name="Oval 161">
              <a:extLst>
                <a:ext uri="{FF2B5EF4-FFF2-40B4-BE49-F238E27FC236}">
                  <a16:creationId xmlns:a16="http://schemas.microsoft.com/office/drawing/2014/main" id="{F9459E94-D3A0-4C7F-92AE-297C61F51C9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4" name="Oval 162">
              <a:extLst>
                <a:ext uri="{FF2B5EF4-FFF2-40B4-BE49-F238E27FC236}">
                  <a16:creationId xmlns:a16="http://schemas.microsoft.com/office/drawing/2014/main" id="{A67662BA-3ED1-42FE-8BFE-82DDEE4D28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5" name="Oval 163">
              <a:extLst>
                <a:ext uri="{FF2B5EF4-FFF2-40B4-BE49-F238E27FC236}">
                  <a16:creationId xmlns:a16="http://schemas.microsoft.com/office/drawing/2014/main" id="{499A5BBB-F3AA-4148-B4E2-F6A127482F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6" name="Oval 164">
              <a:extLst>
                <a:ext uri="{FF2B5EF4-FFF2-40B4-BE49-F238E27FC236}">
                  <a16:creationId xmlns:a16="http://schemas.microsoft.com/office/drawing/2014/main" id="{3D7C737F-ED9A-4838-A9F8-99891F0006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7" name="Oval 165">
              <a:extLst>
                <a:ext uri="{FF2B5EF4-FFF2-40B4-BE49-F238E27FC236}">
                  <a16:creationId xmlns:a16="http://schemas.microsoft.com/office/drawing/2014/main" id="{523AA2E6-5F84-4BD8-8044-5A98CC5430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8" name="Oval 166">
              <a:extLst>
                <a:ext uri="{FF2B5EF4-FFF2-40B4-BE49-F238E27FC236}">
                  <a16:creationId xmlns:a16="http://schemas.microsoft.com/office/drawing/2014/main" id="{4ABAECFF-579A-47A0-8AB4-3818F809C1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9" name="Oval 167">
              <a:extLst>
                <a:ext uri="{FF2B5EF4-FFF2-40B4-BE49-F238E27FC236}">
                  <a16:creationId xmlns:a16="http://schemas.microsoft.com/office/drawing/2014/main" id="{0FAED408-71E8-418E-8FF9-1394429C04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0" name="Oval 168">
              <a:extLst>
                <a:ext uri="{FF2B5EF4-FFF2-40B4-BE49-F238E27FC236}">
                  <a16:creationId xmlns:a16="http://schemas.microsoft.com/office/drawing/2014/main" id="{27CE3BCE-58D8-47B2-816B-AAD7830B9A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1" name="Oval 169">
              <a:extLst>
                <a:ext uri="{FF2B5EF4-FFF2-40B4-BE49-F238E27FC236}">
                  <a16:creationId xmlns:a16="http://schemas.microsoft.com/office/drawing/2014/main" id="{7E603B0F-402C-44D9-ADB8-C726D0468F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2" name="Oval 170">
              <a:extLst>
                <a:ext uri="{FF2B5EF4-FFF2-40B4-BE49-F238E27FC236}">
                  <a16:creationId xmlns:a16="http://schemas.microsoft.com/office/drawing/2014/main" id="{1B247AF0-938E-4E26-9403-AA9426AC27E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3" name="Oval 171">
              <a:extLst>
                <a:ext uri="{FF2B5EF4-FFF2-40B4-BE49-F238E27FC236}">
                  <a16:creationId xmlns:a16="http://schemas.microsoft.com/office/drawing/2014/main" id="{21AF5828-49F5-4743-9D28-274263A28E3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4" name="Oval 172">
              <a:extLst>
                <a:ext uri="{FF2B5EF4-FFF2-40B4-BE49-F238E27FC236}">
                  <a16:creationId xmlns:a16="http://schemas.microsoft.com/office/drawing/2014/main" id="{E0E6C036-628B-4DAD-8739-96527318C0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5" name="Oval 173">
              <a:extLst>
                <a:ext uri="{FF2B5EF4-FFF2-40B4-BE49-F238E27FC236}">
                  <a16:creationId xmlns:a16="http://schemas.microsoft.com/office/drawing/2014/main" id="{C9DACC05-9776-4A8B-B6C6-A3564584BC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6" name="Oval 174">
              <a:extLst>
                <a:ext uri="{FF2B5EF4-FFF2-40B4-BE49-F238E27FC236}">
                  <a16:creationId xmlns:a16="http://schemas.microsoft.com/office/drawing/2014/main" id="{84DC0433-270E-4FD2-9EBC-56F4471031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7" name="Oval 175">
              <a:extLst>
                <a:ext uri="{FF2B5EF4-FFF2-40B4-BE49-F238E27FC236}">
                  <a16:creationId xmlns:a16="http://schemas.microsoft.com/office/drawing/2014/main" id="{28ACFF34-839B-4C4D-9CB5-6559AFE9C44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8" name="Oval 176">
              <a:extLst>
                <a:ext uri="{FF2B5EF4-FFF2-40B4-BE49-F238E27FC236}">
                  <a16:creationId xmlns:a16="http://schemas.microsoft.com/office/drawing/2014/main" id="{0418520C-5943-4805-8D10-748054D20F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9" name="Oval 177">
              <a:extLst>
                <a:ext uri="{FF2B5EF4-FFF2-40B4-BE49-F238E27FC236}">
                  <a16:creationId xmlns:a16="http://schemas.microsoft.com/office/drawing/2014/main" id="{A0D1A838-EF68-4C8A-82B1-E5DB4F232B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0" name="Oval 178">
              <a:extLst>
                <a:ext uri="{FF2B5EF4-FFF2-40B4-BE49-F238E27FC236}">
                  <a16:creationId xmlns:a16="http://schemas.microsoft.com/office/drawing/2014/main" id="{53379588-5383-4A90-8DE1-17E744AD5C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1" name="Oval 179">
              <a:extLst>
                <a:ext uri="{FF2B5EF4-FFF2-40B4-BE49-F238E27FC236}">
                  <a16:creationId xmlns:a16="http://schemas.microsoft.com/office/drawing/2014/main" id="{9E153C8E-9396-4528-88DA-618E3CF1AB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2" name="Oval 180">
              <a:extLst>
                <a:ext uri="{FF2B5EF4-FFF2-40B4-BE49-F238E27FC236}">
                  <a16:creationId xmlns:a16="http://schemas.microsoft.com/office/drawing/2014/main" id="{F4B80362-0CE1-47B7-88B8-52AB857A63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3" name="Oval 181">
              <a:extLst>
                <a:ext uri="{FF2B5EF4-FFF2-40B4-BE49-F238E27FC236}">
                  <a16:creationId xmlns:a16="http://schemas.microsoft.com/office/drawing/2014/main" id="{6A093A7A-16CD-4109-9CC0-5CBBBFECE4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4" name="Oval 182">
              <a:extLst>
                <a:ext uri="{FF2B5EF4-FFF2-40B4-BE49-F238E27FC236}">
                  <a16:creationId xmlns:a16="http://schemas.microsoft.com/office/drawing/2014/main" id="{AC424C36-E635-4BF5-89FD-EB59B948EC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5" name="Oval 183">
              <a:extLst>
                <a:ext uri="{FF2B5EF4-FFF2-40B4-BE49-F238E27FC236}">
                  <a16:creationId xmlns:a16="http://schemas.microsoft.com/office/drawing/2014/main" id="{D2BF35B0-1488-4DD5-9580-B21014766F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6" name="Oval 184">
              <a:extLst>
                <a:ext uri="{FF2B5EF4-FFF2-40B4-BE49-F238E27FC236}">
                  <a16:creationId xmlns:a16="http://schemas.microsoft.com/office/drawing/2014/main" id="{DCB1D861-59F4-4FEA-A0E8-8698C8352B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7" name="Oval 185">
              <a:extLst>
                <a:ext uri="{FF2B5EF4-FFF2-40B4-BE49-F238E27FC236}">
                  <a16:creationId xmlns:a16="http://schemas.microsoft.com/office/drawing/2014/main" id="{70C8221F-75E2-4759-87E6-4A1D1036C5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8" name="Oval 186">
              <a:extLst>
                <a:ext uri="{FF2B5EF4-FFF2-40B4-BE49-F238E27FC236}">
                  <a16:creationId xmlns:a16="http://schemas.microsoft.com/office/drawing/2014/main" id="{D7DCE86C-522C-484C-99AB-793E72087A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9" name="Oval 187">
              <a:extLst>
                <a:ext uri="{FF2B5EF4-FFF2-40B4-BE49-F238E27FC236}">
                  <a16:creationId xmlns:a16="http://schemas.microsoft.com/office/drawing/2014/main" id="{997EB8A2-1BB0-420D-B416-DCDD5EAD7F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0" name="Oval 188">
              <a:extLst>
                <a:ext uri="{FF2B5EF4-FFF2-40B4-BE49-F238E27FC236}">
                  <a16:creationId xmlns:a16="http://schemas.microsoft.com/office/drawing/2014/main" id="{08969CF5-7731-4AE3-B40D-67CB741467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1" name="Oval 189">
              <a:extLst>
                <a:ext uri="{FF2B5EF4-FFF2-40B4-BE49-F238E27FC236}">
                  <a16:creationId xmlns:a16="http://schemas.microsoft.com/office/drawing/2014/main" id="{D094C75F-CF9E-4AE3-924B-5C2C3E9A8D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2" name="Oval 190">
              <a:extLst>
                <a:ext uri="{FF2B5EF4-FFF2-40B4-BE49-F238E27FC236}">
                  <a16:creationId xmlns:a16="http://schemas.microsoft.com/office/drawing/2014/main" id="{9958ECED-A608-4D4F-AB90-D457DBEA1E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3" name="Oval 191">
              <a:extLst>
                <a:ext uri="{FF2B5EF4-FFF2-40B4-BE49-F238E27FC236}">
                  <a16:creationId xmlns:a16="http://schemas.microsoft.com/office/drawing/2014/main" id="{534E0042-194A-4942-BA2B-E8CD2F4157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4" name="Oval 192">
              <a:extLst>
                <a:ext uri="{FF2B5EF4-FFF2-40B4-BE49-F238E27FC236}">
                  <a16:creationId xmlns:a16="http://schemas.microsoft.com/office/drawing/2014/main" id="{CB441A4C-FCF1-48A7-A895-011AC8E2D5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5" name="Oval 193">
              <a:extLst>
                <a:ext uri="{FF2B5EF4-FFF2-40B4-BE49-F238E27FC236}">
                  <a16:creationId xmlns:a16="http://schemas.microsoft.com/office/drawing/2014/main" id="{5E909E24-24D3-452C-BA17-AC64F1B209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6" name="Oval 194">
              <a:extLst>
                <a:ext uri="{FF2B5EF4-FFF2-40B4-BE49-F238E27FC236}">
                  <a16:creationId xmlns:a16="http://schemas.microsoft.com/office/drawing/2014/main" id="{5A10C0E9-6946-4D92-AF27-4D85104463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7" name="Oval 195">
              <a:extLst>
                <a:ext uri="{FF2B5EF4-FFF2-40B4-BE49-F238E27FC236}">
                  <a16:creationId xmlns:a16="http://schemas.microsoft.com/office/drawing/2014/main" id="{EFD6E85F-7E24-42FF-84F0-64224B57C5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8" name="Oval 196">
              <a:extLst>
                <a:ext uri="{FF2B5EF4-FFF2-40B4-BE49-F238E27FC236}">
                  <a16:creationId xmlns:a16="http://schemas.microsoft.com/office/drawing/2014/main" id="{79F46030-BB2C-4CD1-AD2C-6C0E60A7F4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9" name="Oval 197">
              <a:extLst>
                <a:ext uri="{FF2B5EF4-FFF2-40B4-BE49-F238E27FC236}">
                  <a16:creationId xmlns:a16="http://schemas.microsoft.com/office/drawing/2014/main" id="{492C171F-1323-4C85-8E63-869ADA8E87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0" name="Oval 198">
              <a:extLst>
                <a:ext uri="{FF2B5EF4-FFF2-40B4-BE49-F238E27FC236}">
                  <a16:creationId xmlns:a16="http://schemas.microsoft.com/office/drawing/2014/main" id="{89B242A5-F511-4C89-9E89-DB1B67438F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1" name="Oval 199">
              <a:extLst>
                <a:ext uri="{FF2B5EF4-FFF2-40B4-BE49-F238E27FC236}">
                  <a16:creationId xmlns:a16="http://schemas.microsoft.com/office/drawing/2014/main" id="{07D6A381-15E8-4A38-8B42-A1EC43027F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2" name="Oval 200">
              <a:extLst>
                <a:ext uri="{FF2B5EF4-FFF2-40B4-BE49-F238E27FC236}">
                  <a16:creationId xmlns:a16="http://schemas.microsoft.com/office/drawing/2014/main" id="{A9FAA0E1-ECE3-4581-A867-3138BD1755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3" name="Oval 201">
              <a:extLst>
                <a:ext uri="{FF2B5EF4-FFF2-40B4-BE49-F238E27FC236}">
                  <a16:creationId xmlns:a16="http://schemas.microsoft.com/office/drawing/2014/main" id="{C6292DDF-6386-46F5-91ED-5ECD7088EE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4" name="Oval 202">
              <a:extLst>
                <a:ext uri="{FF2B5EF4-FFF2-40B4-BE49-F238E27FC236}">
                  <a16:creationId xmlns:a16="http://schemas.microsoft.com/office/drawing/2014/main" id="{EE7D8418-5C6B-453F-A4C7-DB2D543ACE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5" name="Oval 203">
              <a:extLst>
                <a:ext uri="{FF2B5EF4-FFF2-40B4-BE49-F238E27FC236}">
                  <a16:creationId xmlns:a16="http://schemas.microsoft.com/office/drawing/2014/main" id="{CEB58CC3-95B7-4B73-B663-3C0CE40A9F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6" name="Oval 204">
              <a:extLst>
                <a:ext uri="{FF2B5EF4-FFF2-40B4-BE49-F238E27FC236}">
                  <a16:creationId xmlns:a16="http://schemas.microsoft.com/office/drawing/2014/main" id="{743B15D0-C4F7-445D-BC41-37CEE8A408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7" name="Oval 205">
              <a:extLst>
                <a:ext uri="{FF2B5EF4-FFF2-40B4-BE49-F238E27FC236}">
                  <a16:creationId xmlns:a16="http://schemas.microsoft.com/office/drawing/2014/main" id="{4161DFA8-11C4-4F95-8303-29C1E7EBD8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8" name="Oval 206">
              <a:extLst>
                <a:ext uri="{FF2B5EF4-FFF2-40B4-BE49-F238E27FC236}">
                  <a16:creationId xmlns:a16="http://schemas.microsoft.com/office/drawing/2014/main" id="{578C995D-E5C4-4AEB-8785-8CB693F99A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9" name="Oval 207">
              <a:extLst>
                <a:ext uri="{FF2B5EF4-FFF2-40B4-BE49-F238E27FC236}">
                  <a16:creationId xmlns:a16="http://schemas.microsoft.com/office/drawing/2014/main" id="{6446879B-D254-47E3-9DC3-3704C83BAA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0" name="Oval 208">
              <a:extLst>
                <a:ext uri="{FF2B5EF4-FFF2-40B4-BE49-F238E27FC236}">
                  <a16:creationId xmlns:a16="http://schemas.microsoft.com/office/drawing/2014/main" id="{D8612283-0D85-4EB6-9AEE-31047618AA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1" name="Oval 209">
              <a:extLst>
                <a:ext uri="{FF2B5EF4-FFF2-40B4-BE49-F238E27FC236}">
                  <a16:creationId xmlns:a16="http://schemas.microsoft.com/office/drawing/2014/main" id="{D017CB33-0055-443E-9412-CD0B7524AF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2" name="Oval 210">
              <a:extLst>
                <a:ext uri="{FF2B5EF4-FFF2-40B4-BE49-F238E27FC236}">
                  <a16:creationId xmlns:a16="http://schemas.microsoft.com/office/drawing/2014/main" id="{60F9F900-35A9-4DAF-B50C-0C2CE3A3BF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3" name="Oval 211">
              <a:extLst>
                <a:ext uri="{FF2B5EF4-FFF2-40B4-BE49-F238E27FC236}">
                  <a16:creationId xmlns:a16="http://schemas.microsoft.com/office/drawing/2014/main" id="{8DE89E8D-4E2C-40D7-B632-CA44C9A414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4" name="Oval 212">
              <a:extLst>
                <a:ext uri="{FF2B5EF4-FFF2-40B4-BE49-F238E27FC236}">
                  <a16:creationId xmlns:a16="http://schemas.microsoft.com/office/drawing/2014/main" id="{F5F9C925-F71F-4B48-AC27-9FC71F20BE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5" name="Oval 213">
              <a:extLst>
                <a:ext uri="{FF2B5EF4-FFF2-40B4-BE49-F238E27FC236}">
                  <a16:creationId xmlns:a16="http://schemas.microsoft.com/office/drawing/2014/main" id="{F0949C19-6AE0-44C3-8B61-82D938FF21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6" name="Oval 214">
              <a:extLst>
                <a:ext uri="{FF2B5EF4-FFF2-40B4-BE49-F238E27FC236}">
                  <a16:creationId xmlns:a16="http://schemas.microsoft.com/office/drawing/2014/main" id="{E6A806C7-017C-4D61-9D95-E6F2D36561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7" name="Oval 215">
              <a:extLst>
                <a:ext uri="{FF2B5EF4-FFF2-40B4-BE49-F238E27FC236}">
                  <a16:creationId xmlns:a16="http://schemas.microsoft.com/office/drawing/2014/main" id="{E932EFBF-0409-46F3-8E02-8317FEA9E6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8" name="Oval 216">
              <a:extLst>
                <a:ext uri="{FF2B5EF4-FFF2-40B4-BE49-F238E27FC236}">
                  <a16:creationId xmlns:a16="http://schemas.microsoft.com/office/drawing/2014/main" id="{013DF547-83AA-4995-918A-DF60E3311C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9" name="Oval 217">
              <a:extLst>
                <a:ext uri="{FF2B5EF4-FFF2-40B4-BE49-F238E27FC236}">
                  <a16:creationId xmlns:a16="http://schemas.microsoft.com/office/drawing/2014/main" id="{72F0BF41-4514-4ACF-A14F-A2858B7E795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</p:grpSp>
      <p:sp>
        <p:nvSpPr>
          <p:cNvPr id="25818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819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0" name="Rectangle 220">
            <a:extLst>
              <a:ext uri="{FF2B5EF4-FFF2-40B4-BE49-F238E27FC236}">
                <a16:creationId xmlns:a16="http://schemas.microsoft.com/office/drawing/2014/main" id="{67C0A055-7C1E-4631-A9EA-A030136C4A3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" name="Rectangle 221">
            <a:extLst>
              <a:ext uri="{FF2B5EF4-FFF2-40B4-BE49-F238E27FC236}">
                <a16:creationId xmlns:a16="http://schemas.microsoft.com/office/drawing/2014/main" id="{D511DE7A-4273-4012-B4F1-0FC57EFBF8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2" name="Rectangle 222">
            <a:extLst>
              <a:ext uri="{FF2B5EF4-FFF2-40B4-BE49-F238E27FC236}">
                <a16:creationId xmlns:a16="http://schemas.microsoft.com/office/drawing/2014/main" id="{9F3607CE-118F-4301-A814-4225447926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35717-057D-412C-88AF-E036B5C9C2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867309"/>
      </p:ext>
    </p:extLst>
  </p:cSld>
  <p:clrMapOvr>
    <a:masterClrMapping/>
  </p:clrMapOvr>
  <p:transition spd="med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EF80F7E1-BF48-4AD0-A8E8-B563F005015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36E985-E81C-48B7-B3F5-5D006231A7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D985DA03-C9A9-4C16-8A48-FDEFB7A0F70C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AFECF3AC-9D55-4A9D-BBE5-51C513E8F85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03696"/>
      </p:ext>
    </p:extLst>
  </p:cSld>
  <p:clrMapOvr>
    <a:masterClrMapping/>
  </p:clrMapOvr>
  <p:transition spd="med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BA0BA453-D78D-4EDD-BBC9-6F14EC460DD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65C1C1-C782-47FA-8ABD-81CBE3614C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1EDAF2CF-88DB-42A8-963A-142A6AD280FC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A5546E73-A0CF-48A7-8059-A29DDD9F74E4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276319"/>
      </p:ext>
    </p:extLst>
  </p:cSld>
  <p:clrMapOvr>
    <a:masterClrMapping/>
  </p:clrMapOvr>
  <p:transition spd="med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2DFC21BB-D640-4DC3-B4D6-619BC8FB261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18783-76C4-4BAD-9EFB-BA8ED450DC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D8BECA19-2CEF-4557-B50D-E4E1BD9C5B07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E6816CAB-3251-4549-8164-3279262999B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875971"/>
      </p:ext>
    </p:extLst>
  </p:cSld>
  <p:clrMapOvr>
    <a:masterClrMapping/>
  </p:clrMapOvr>
  <p:transition spd="med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18">
            <a:extLst>
              <a:ext uri="{FF2B5EF4-FFF2-40B4-BE49-F238E27FC236}">
                <a16:creationId xmlns:a16="http://schemas.microsoft.com/office/drawing/2014/main" id="{ED4F1AB6-97F7-437C-BBA1-F3473D1449F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90C5E-666C-4F71-9CB3-1C36A87146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219">
            <a:extLst>
              <a:ext uri="{FF2B5EF4-FFF2-40B4-BE49-F238E27FC236}">
                <a16:creationId xmlns:a16="http://schemas.microsoft.com/office/drawing/2014/main" id="{DCD4472F-D995-4597-A987-3B325C55BFAD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20">
            <a:extLst>
              <a:ext uri="{FF2B5EF4-FFF2-40B4-BE49-F238E27FC236}">
                <a16:creationId xmlns:a16="http://schemas.microsoft.com/office/drawing/2014/main" id="{8FB2A27E-503A-434A-A841-0D49D4F30BF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51637"/>
      </p:ext>
    </p:extLst>
  </p:cSld>
  <p:clrMapOvr>
    <a:masterClrMapping/>
  </p:clrMapOvr>
  <p:transition spd="med"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18">
            <a:extLst>
              <a:ext uri="{FF2B5EF4-FFF2-40B4-BE49-F238E27FC236}">
                <a16:creationId xmlns:a16="http://schemas.microsoft.com/office/drawing/2014/main" id="{BB4EB142-17F4-4212-A758-DCCFD59FF48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469CE-0B77-4ED6-BB89-F9A1578E4E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219">
            <a:extLst>
              <a:ext uri="{FF2B5EF4-FFF2-40B4-BE49-F238E27FC236}">
                <a16:creationId xmlns:a16="http://schemas.microsoft.com/office/drawing/2014/main" id="{BFE5814F-A1A5-485E-B491-C49D2F48C566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0">
            <a:extLst>
              <a:ext uri="{FF2B5EF4-FFF2-40B4-BE49-F238E27FC236}">
                <a16:creationId xmlns:a16="http://schemas.microsoft.com/office/drawing/2014/main" id="{ADC1FDD4-A3DB-4868-88DB-511BD3499DC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66499"/>
      </p:ext>
    </p:extLst>
  </p:cSld>
  <p:clrMapOvr>
    <a:masterClrMapping/>
  </p:clrMapOvr>
  <p:transition spd="med"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>
            <a:extLst>
              <a:ext uri="{FF2B5EF4-FFF2-40B4-BE49-F238E27FC236}">
                <a16:creationId xmlns:a16="http://schemas.microsoft.com/office/drawing/2014/main" id="{AF0E9A80-5B17-428C-9EE6-2BD56B497BF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99AC4-015B-4E56-84FF-BF59DACF70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Rectangle 219">
            <a:extLst>
              <a:ext uri="{FF2B5EF4-FFF2-40B4-BE49-F238E27FC236}">
                <a16:creationId xmlns:a16="http://schemas.microsoft.com/office/drawing/2014/main" id="{64088611-F244-4A8D-961A-75CE84A8DF9E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20">
            <a:extLst>
              <a:ext uri="{FF2B5EF4-FFF2-40B4-BE49-F238E27FC236}">
                <a16:creationId xmlns:a16="http://schemas.microsoft.com/office/drawing/2014/main" id="{1127B303-E7AF-435A-A98A-5BAB49D088E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52209"/>
      </p:ext>
    </p:extLst>
  </p:cSld>
  <p:clrMapOvr>
    <a:masterClrMapping/>
  </p:clrMapOvr>
  <p:transition spd="med"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405E834B-3C03-41D9-A6A6-F2CB269CD5B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FDFBB-5FEB-4931-B765-6453B9EE7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AF66C008-7B82-408F-888F-973BCFAE8277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7A634757-31C0-4FD4-90A2-724B52A3446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56140"/>
      </p:ext>
    </p:extLst>
  </p:cSld>
  <p:clrMapOvr>
    <a:masterClrMapping/>
  </p:clrMapOvr>
  <p:transition spd="med"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5B2E1D4B-E042-4375-A6E0-1CB76887EFA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E5ABC-46BD-4250-A774-D2DFB09C23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298C4790-BFFE-4D3C-BCD7-D83AB6C0F1FD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390B3656-CC21-42FC-ACDC-86B6B77AAD6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255247"/>
      </p:ext>
    </p:extLst>
  </p:cSld>
  <p:clrMapOvr>
    <a:masterClrMapping/>
  </p:clrMapOvr>
  <p:transition spd="med"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CA02E69A-3464-4F27-9F8F-756498A8BF1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A3317-FB9E-4C6A-8397-D38C9592DF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758FD415-FA20-44BF-AF5F-9A357064EB07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C4708F51-41D5-439D-835C-6F32AEECB72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36758"/>
      </p:ext>
    </p:extLst>
  </p:cSld>
  <p:clrMapOvr>
    <a:masterClrMapping/>
  </p:clrMapOvr>
  <p:transition spd="med"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B4353EC1-DC93-496B-8E72-19A4430E88E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31F87-8959-4677-9450-5C1C783BCB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650993A7-79FD-43F0-ABB2-BC46100A106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4594EE14-81FE-487D-BF7C-19A2F96AC32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865026"/>
      </p:ext>
    </p:extLst>
  </p:cSld>
  <p:clrMapOvr>
    <a:masterClrMapping/>
  </p:clrMapOvr>
  <p:transition spd="med"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39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0C7A7C7F-37F1-439E-89C8-48241D06B62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E21E8-3800-4361-86A1-29677155CF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80147F43-899A-4CB6-AD95-718C5B1062D8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3D64E3AB-7EFC-4333-9F3B-6534A6619C0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546422"/>
      </p:ext>
    </p:extLst>
  </p:cSld>
  <p:clrMapOvr>
    <a:masterClrMapping/>
  </p:clrMapOvr>
  <p:transition spd="med">
    <p:dissolv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rgbClr val="32324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E36FF5A-E293-4EEE-8907-92DE6AADEC34}"/>
              </a:ext>
            </a:extLst>
          </p:cNvPr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016C837F-198C-4434-A604-DAFBD954D3C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3AC47E80-75FC-445C-90D2-F7D33BFFDBD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C6BF99FD-9FA5-4FCD-9E7E-2A747851BDF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8A12A5DE-3519-43A6-A1E4-E0FBA47BCEC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3B6B9EA1-2214-430D-962F-00FC4013730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983C9BFD-F02E-4497-9DAF-A9665E32643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5F8A29B9-053F-4B02-9CEB-8DCB17DD00C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D56AEE29-B08B-4311-8C4B-BFB0F545BBE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3E20471A-6ADB-4AF8-B37E-47E1A6E2ABA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BD7F59B9-D4C8-40DD-80BF-549DBD24731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95C1B27E-D40E-43C7-A75E-94DD8824BC1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C5F0E19E-994B-41EE-8150-68E182E58E8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686D6171-45C9-40AC-B769-6153BB331DE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A541FE47-15F7-484D-A8A9-C8BA17BF9AD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2E130991-8E3E-44D9-84FC-DADE1148CF8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C0B21373-4F69-4C79-BF01-5DD13587350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466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8724DC15-932C-413D-BBE1-1DC8E0B2540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C25079A1-35A9-4BB8-BFA3-807297820D1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8FD28D7D-556B-4F57-9584-F387949EAB0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6B13EC1F-53F2-4902-BF3F-E77FB1CE691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5B6F9BA2-4CD3-47F3-B011-8BE01C4FDFE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9A0B6251-B8A5-45C0-AD44-4335FFA6B5C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B9D34017-2EB4-47E6-A8CB-F27E0F23D59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3EE00277-961D-49BC-A9A4-863CFE9A327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4295C0E-685C-48C7-B5E2-D5505E8F8D9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CC7F7E35-5DFD-4A32-9E22-50D92FB02DB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E4E72A69-BB2D-44B1-BF38-F8A501BB65A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B16BA272-D714-4B59-B19A-FE1E119EA59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6D1B4BB2-21A0-4676-BABD-BF92DB43F1E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BC2B3732-622A-4283-9FD2-555854EBB10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F3A0AE70-4EC2-4354-9754-380B0F365D2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58FF250A-23DE-4674-8825-15C7080163D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15BE59AE-3E1E-4655-B2B9-2959761A792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42674963-1797-426D-9481-C0D01CC39F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39" name="Oval 37">
              <a:extLst>
                <a:ext uri="{FF2B5EF4-FFF2-40B4-BE49-F238E27FC236}">
                  <a16:creationId xmlns:a16="http://schemas.microsoft.com/office/drawing/2014/main" id="{65383C5D-6842-4B45-B0EF-80F5C99D22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0" name="Oval 38">
              <a:extLst>
                <a:ext uri="{FF2B5EF4-FFF2-40B4-BE49-F238E27FC236}">
                  <a16:creationId xmlns:a16="http://schemas.microsoft.com/office/drawing/2014/main" id="{9FC84F74-7464-493D-BCA1-588E1A6BD8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1" name="Oval 39">
              <a:extLst>
                <a:ext uri="{FF2B5EF4-FFF2-40B4-BE49-F238E27FC236}">
                  <a16:creationId xmlns:a16="http://schemas.microsoft.com/office/drawing/2014/main" id="{F842A901-694B-4B56-ABEB-4B743405D7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2" name="Oval 40">
              <a:extLst>
                <a:ext uri="{FF2B5EF4-FFF2-40B4-BE49-F238E27FC236}">
                  <a16:creationId xmlns:a16="http://schemas.microsoft.com/office/drawing/2014/main" id="{FA6FB2F5-2345-4715-899A-ACA4B429C3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3" name="Oval 41">
              <a:extLst>
                <a:ext uri="{FF2B5EF4-FFF2-40B4-BE49-F238E27FC236}">
                  <a16:creationId xmlns:a16="http://schemas.microsoft.com/office/drawing/2014/main" id="{CA6A6084-3112-412D-B0B2-5D3B454161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4" name="Oval 42">
              <a:extLst>
                <a:ext uri="{FF2B5EF4-FFF2-40B4-BE49-F238E27FC236}">
                  <a16:creationId xmlns:a16="http://schemas.microsoft.com/office/drawing/2014/main" id="{4E63DFCA-75EB-40D6-B251-63ED901699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5" name="Oval 43">
              <a:extLst>
                <a:ext uri="{FF2B5EF4-FFF2-40B4-BE49-F238E27FC236}">
                  <a16:creationId xmlns:a16="http://schemas.microsoft.com/office/drawing/2014/main" id="{6FD450E3-1ABC-4C84-AE4B-A954990085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6" name="Oval 44">
              <a:extLst>
                <a:ext uri="{FF2B5EF4-FFF2-40B4-BE49-F238E27FC236}">
                  <a16:creationId xmlns:a16="http://schemas.microsoft.com/office/drawing/2014/main" id="{28CE02AD-BA3E-4F25-99D5-BE308DAFC4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7" name="Oval 45">
              <a:extLst>
                <a:ext uri="{FF2B5EF4-FFF2-40B4-BE49-F238E27FC236}">
                  <a16:creationId xmlns:a16="http://schemas.microsoft.com/office/drawing/2014/main" id="{12994E64-107B-496F-9CE1-BC6FF6E2B8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8" name="Oval 46">
              <a:extLst>
                <a:ext uri="{FF2B5EF4-FFF2-40B4-BE49-F238E27FC236}">
                  <a16:creationId xmlns:a16="http://schemas.microsoft.com/office/drawing/2014/main" id="{49FA80C7-5C4B-4B15-A7E6-A925BA1FED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49" name="Oval 47">
              <a:extLst>
                <a:ext uri="{FF2B5EF4-FFF2-40B4-BE49-F238E27FC236}">
                  <a16:creationId xmlns:a16="http://schemas.microsoft.com/office/drawing/2014/main" id="{DEE52747-CD1D-48BB-ADA0-94C785809C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0" name="Oval 48">
              <a:extLst>
                <a:ext uri="{FF2B5EF4-FFF2-40B4-BE49-F238E27FC236}">
                  <a16:creationId xmlns:a16="http://schemas.microsoft.com/office/drawing/2014/main" id="{4E8E048A-94ED-4F99-BF6D-935BBD938C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1" name="Oval 49">
              <a:extLst>
                <a:ext uri="{FF2B5EF4-FFF2-40B4-BE49-F238E27FC236}">
                  <a16:creationId xmlns:a16="http://schemas.microsoft.com/office/drawing/2014/main" id="{20C13CE0-2194-4505-8770-60F8312624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2" name="Oval 50">
              <a:extLst>
                <a:ext uri="{FF2B5EF4-FFF2-40B4-BE49-F238E27FC236}">
                  <a16:creationId xmlns:a16="http://schemas.microsoft.com/office/drawing/2014/main" id="{E211775D-2FBE-4883-95B6-60899C9BDC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3" name="Oval 51">
              <a:extLst>
                <a:ext uri="{FF2B5EF4-FFF2-40B4-BE49-F238E27FC236}">
                  <a16:creationId xmlns:a16="http://schemas.microsoft.com/office/drawing/2014/main" id="{8EBA7B58-C37F-4DE4-8F26-B0A152566A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4" name="Oval 52">
              <a:extLst>
                <a:ext uri="{FF2B5EF4-FFF2-40B4-BE49-F238E27FC236}">
                  <a16:creationId xmlns:a16="http://schemas.microsoft.com/office/drawing/2014/main" id="{98D6C3B3-26B9-47EB-9C80-09CE87BDCE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5" name="Oval 53">
              <a:extLst>
                <a:ext uri="{FF2B5EF4-FFF2-40B4-BE49-F238E27FC236}">
                  <a16:creationId xmlns:a16="http://schemas.microsoft.com/office/drawing/2014/main" id="{FFFDACC7-5353-4BA8-B740-DA6E0E8A14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55A13599-AB6E-47AC-AD87-729906A716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7" name="Oval 55">
              <a:extLst>
                <a:ext uri="{FF2B5EF4-FFF2-40B4-BE49-F238E27FC236}">
                  <a16:creationId xmlns:a16="http://schemas.microsoft.com/office/drawing/2014/main" id="{69BCC93A-9E11-42B1-B209-30177C0C17E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8" name="Oval 56">
              <a:extLst>
                <a:ext uri="{FF2B5EF4-FFF2-40B4-BE49-F238E27FC236}">
                  <a16:creationId xmlns:a16="http://schemas.microsoft.com/office/drawing/2014/main" id="{A6F1066F-4AF6-41B7-BD8E-0B404309DE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9" name="Oval 57">
              <a:extLst>
                <a:ext uri="{FF2B5EF4-FFF2-40B4-BE49-F238E27FC236}">
                  <a16:creationId xmlns:a16="http://schemas.microsoft.com/office/drawing/2014/main" id="{A5AE285A-FCC3-4B97-92A2-D08F0F6F11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0" name="Oval 58">
              <a:extLst>
                <a:ext uri="{FF2B5EF4-FFF2-40B4-BE49-F238E27FC236}">
                  <a16:creationId xmlns:a16="http://schemas.microsoft.com/office/drawing/2014/main" id="{F609F88E-492A-46D8-B607-A73A7E5134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1" name="Oval 59">
              <a:extLst>
                <a:ext uri="{FF2B5EF4-FFF2-40B4-BE49-F238E27FC236}">
                  <a16:creationId xmlns:a16="http://schemas.microsoft.com/office/drawing/2014/main" id="{01B42A50-1F56-4B15-8955-EE12848938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2" name="Oval 60">
              <a:extLst>
                <a:ext uri="{FF2B5EF4-FFF2-40B4-BE49-F238E27FC236}">
                  <a16:creationId xmlns:a16="http://schemas.microsoft.com/office/drawing/2014/main" id="{85B96F87-7E81-4BDA-B81F-2478656D57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3" name="Oval 61">
              <a:extLst>
                <a:ext uri="{FF2B5EF4-FFF2-40B4-BE49-F238E27FC236}">
                  <a16:creationId xmlns:a16="http://schemas.microsoft.com/office/drawing/2014/main" id="{410C51C3-DD28-4C11-82FF-3792BE9A96D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4" name="Oval 62">
              <a:extLst>
                <a:ext uri="{FF2B5EF4-FFF2-40B4-BE49-F238E27FC236}">
                  <a16:creationId xmlns:a16="http://schemas.microsoft.com/office/drawing/2014/main" id="{F2A9ACA3-4EFC-4AB3-974B-A8308ED2DB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5" name="Oval 63">
              <a:extLst>
                <a:ext uri="{FF2B5EF4-FFF2-40B4-BE49-F238E27FC236}">
                  <a16:creationId xmlns:a16="http://schemas.microsoft.com/office/drawing/2014/main" id="{E978DC60-BEE5-4325-AF02-FBFB13C786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6" name="Oval 64">
              <a:extLst>
                <a:ext uri="{FF2B5EF4-FFF2-40B4-BE49-F238E27FC236}">
                  <a16:creationId xmlns:a16="http://schemas.microsoft.com/office/drawing/2014/main" id="{0B7977DC-EECE-44A8-ACEA-068B2D7DBD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7" name="Oval 65">
              <a:extLst>
                <a:ext uri="{FF2B5EF4-FFF2-40B4-BE49-F238E27FC236}">
                  <a16:creationId xmlns:a16="http://schemas.microsoft.com/office/drawing/2014/main" id="{15C927E1-FB63-43E4-9683-3C44229954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8" name="Oval 66">
              <a:extLst>
                <a:ext uri="{FF2B5EF4-FFF2-40B4-BE49-F238E27FC236}">
                  <a16:creationId xmlns:a16="http://schemas.microsoft.com/office/drawing/2014/main" id="{D0196577-1EBB-4489-BFD6-7DCF8CB364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69" name="Oval 67">
              <a:extLst>
                <a:ext uri="{FF2B5EF4-FFF2-40B4-BE49-F238E27FC236}">
                  <a16:creationId xmlns:a16="http://schemas.microsoft.com/office/drawing/2014/main" id="{3E507611-A118-4D48-9FED-22E3A0B1254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0" name="Oval 68">
              <a:extLst>
                <a:ext uri="{FF2B5EF4-FFF2-40B4-BE49-F238E27FC236}">
                  <a16:creationId xmlns:a16="http://schemas.microsoft.com/office/drawing/2014/main" id="{BE4D59DC-B15F-4691-8787-43E142BD35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1" name="Oval 69">
              <a:extLst>
                <a:ext uri="{FF2B5EF4-FFF2-40B4-BE49-F238E27FC236}">
                  <a16:creationId xmlns:a16="http://schemas.microsoft.com/office/drawing/2014/main" id="{53BBE8D2-11AC-4D77-BC4B-EC13717BF5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2" name="Oval 70">
              <a:extLst>
                <a:ext uri="{FF2B5EF4-FFF2-40B4-BE49-F238E27FC236}">
                  <a16:creationId xmlns:a16="http://schemas.microsoft.com/office/drawing/2014/main" id="{AED7E405-3C22-4F8A-9259-84769B8964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3" name="Oval 71">
              <a:extLst>
                <a:ext uri="{FF2B5EF4-FFF2-40B4-BE49-F238E27FC236}">
                  <a16:creationId xmlns:a16="http://schemas.microsoft.com/office/drawing/2014/main" id="{16B47C7E-61C2-43A4-8E14-6021D3655E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4" name="Oval 72">
              <a:extLst>
                <a:ext uri="{FF2B5EF4-FFF2-40B4-BE49-F238E27FC236}">
                  <a16:creationId xmlns:a16="http://schemas.microsoft.com/office/drawing/2014/main" id="{9C5940FB-63FD-4D5A-80A2-50DC38F745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5" name="Oval 73">
              <a:extLst>
                <a:ext uri="{FF2B5EF4-FFF2-40B4-BE49-F238E27FC236}">
                  <a16:creationId xmlns:a16="http://schemas.microsoft.com/office/drawing/2014/main" id="{84068064-04EC-4298-89EF-9E2DAA0A75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6" name="Oval 74">
              <a:extLst>
                <a:ext uri="{FF2B5EF4-FFF2-40B4-BE49-F238E27FC236}">
                  <a16:creationId xmlns:a16="http://schemas.microsoft.com/office/drawing/2014/main" id="{A1DE69CD-2D5F-4BEB-B2D4-36E45E33D7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7" name="Oval 75">
              <a:extLst>
                <a:ext uri="{FF2B5EF4-FFF2-40B4-BE49-F238E27FC236}">
                  <a16:creationId xmlns:a16="http://schemas.microsoft.com/office/drawing/2014/main" id="{F1D541BB-8A14-45C2-881D-B373EE7FF8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8" name="Oval 76">
              <a:extLst>
                <a:ext uri="{FF2B5EF4-FFF2-40B4-BE49-F238E27FC236}">
                  <a16:creationId xmlns:a16="http://schemas.microsoft.com/office/drawing/2014/main" id="{4ADF9395-F8DA-4080-AC55-22CD6F9B4B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79" name="Oval 77">
              <a:extLst>
                <a:ext uri="{FF2B5EF4-FFF2-40B4-BE49-F238E27FC236}">
                  <a16:creationId xmlns:a16="http://schemas.microsoft.com/office/drawing/2014/main" id="{6DF24E38-9A6B-486E-838E-5E1A9CF1CD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0" name="Oval 78">
              <a:extLst>
                <a:ext uri="{FF2B5EF4-FFF2-40B4-BE49-F238E27FC236}">
                  <a16:creationId xmlns:a16="http://schemas.microsoft.com/office/drawing/2014/main" id="{A869FE7F-4BD9-48A1-A5EA-69ACE77BF3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1" name="Oval 79">
              <a:extLst>
                <a:ext uri="{FF2B5EF4-FFF2-40B4-BE49-F238E27FC236}">
                  <a16:creationId xmlns:a16="http://schemas.microsoft.com/office/drawing/2014/main" id="{54FB23D1-8E33-4019-A377-E141FA6B75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2" name="Oval 80">
              <a:extLst>
                <a:ext uri="{FF2B5EF4-FFF2-40B4-BE49-F238E27FC236}">
                  <a16:creationId xmlns:a16="http://schemas.microsoft.com/office/drawing/2014/main" id="{0B73CA8B-9BBB-4305-A8A1-4F420609C7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3" name="Oval 81">
              <a:extLst>
                <a:ext uri="{FF2B5EF4-FFF2-40B4-BE49-F238E27FC236}">
                  <a16:creationId xmlns:a16="http://schemas.microsoft.com/office/drawing/2014/main" id="{09E3FC2F-AEAE-4103-AF1A-77DFE3CEA0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4" name="Oval 82">
              <a:extLst>
                <a:ext uri="{FF2B5EF4-FFF2-40B4-BE49-F238E27FC236}">
                  <a16:creationId xmlns:a16="http://schemas.microsoft.com/office/drawing/2014/main" id="{D6C63612-B529-43CD-BF65-4351A907E4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5" name="Oval 83">
              <a:extLst>
                <a:ext uri="{FF2B5EF4-FFF2-40B4-BE49-F238E27FC236}">
                  <a16:creationId xmlns:a16="http://schemas.microsoft.com/office/drawing/2014/main" id="{B22243FF-6134-44D8-9A2A-E3B7CF4DC3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6" name="Oval 84">
              <a:extLst>
                <a:ext uri="{FF2B5EF4-FFF2-40B4-BE49-F238E27FC236}">
                  <a16:creationId xmlns:a16="http://schemas.microsoft.com/office/drawing/2014/main" id="{6ABF9BB9-A951-4456-A4C4-41D1CF3910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7" name="Oval 85">
              <a:extLst>
                <a:ext uri="{FF2B5EF4-FFF2-40B4-BE49-F238E27FC236}">
                  <a16:creationId xmlns:a16="http://schemas.microsoft.com/office/drawing/2014/main" id="{77135A42-7C4F-4AC1-A633-8606A92ABD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8" name="Oval 86">
              <a:extLst>
                <a:ext uri="{FF2B5EF4-FFF2-40B4-BE49-F238E27FC236}">
                  <a16:creationId xmlns:a16="http://schemas.microsoft.com/office/drawing/2014/main" id="{1ECE1D61-B9EA-47C8-BE0F-C7616620C3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89" name="Oval 87">
              <a:extLst>
                <a:ext uri="{FF2B5EF4-FFF2-40B4-BE49-F238E27FC236}">
                  <a16:creationId xmlns:a16="http://schemas.microsoft.com/office/drawing/2014/main" id="{B0AFC9E3-A6AA-47B6-B732-161A1C8571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0" name="Oval 88">
              <a:extLst>
                <a:ext uri="{FF2B5EF4-FFF2-40B4-BE49-F238E27FC236}">
                  <a16:creationId xmlns:a16="http://schemas.microsoft.com/office/drawing/2014/main" id="{C459EBE4-1E76-4766-B50D-80BA32265E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1" name="Oval 89">
              <a:extLst>
                <a:ext uri="{FF2B5EF4-FFF2-40B4-BE49-F238E27FC236}">
                  <a16:creationId xmlns:a16="http://schemas.microsoft.com/office/drawing/2014/main" id="{66D05470-3706-43CF-888E-C41FC089D1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2" name="Oval 90">
              <a:extLst>
                <a:ext uri="{FF2B5EF4-FFF2-40B4-BE49-F238E27FC236}">
                  <a16:creationId xmlns:a16="http://schemas.microsoft.com/office/drawing/2014/main" id="{1D593B0D-34FD-4F44-B00C-FE51F30796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3" name="Oval 91">
              <a:extLst>
                <a:ext uri="{FF2B5EF4-FFF2-40B4-BE49-F238E27FC236}">
                  <a16:creationId xmlns:a16="http://schemas.microsoft.com/office/drawing/2014/main" id="{E9C5177C-40AE-43ED-B956-ECB31F4448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4" name="Oval 92">
              <a:extLst>
                <a:ext uri="{FF2B5EF4-FFF2-40B4-BE49-F238E27FC236}">
                  <a16:creationId xmlns:a16="http://schemas.microsoft.com/office/drawing/2014/main" id="{0DB64AC0-1687-43B5-9FD9-2A508A2E01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5" name="Oval 93">
              <a:extLst>
                <a:ext uri="{FF2B5EF4-FFF2-40B4-BE49-F238E27FC236}">
                  <a16:creationId xmlns:a16="http://schemas.microsoft.com/office/drawing/2014/main" id="{A8CDC87F-A972-4350-883B-22F53A1D17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6" name="Oval 94">
              <a:extLst>
                <a:ext uri="{FF2B5EF4-FFF2-40B4-BE49-F238E27FC236}">
                  <a16:creationId xmlns:a16="http://schemas.microsoft.com/office/drawing/2014/main" id="{9251A6A4-5DA5-48A6-B903-44454E7298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7" name="Oval 95">
              <a:extLst>
                <a:ext uri="{FF2B5EF4-FFF2-40B4-BE49-F238E27FC236}">
                  <a16:creationId xmlns:a16="http://schemas.microsoft.com/office/drawing/2014/main" id="{33EDD76E-1B4A-427D-88D8-65B1FEBEA7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8" name="Oval 96">
              <a:extLst>
                <a:ext uri="{FF2B5EF4-FFF2-40B4-BE49-F238E27FC236}">
                  <a16:creationId xmlns:a16="http://schemas.microsoft.com/office/drawing/2014/main" id="{F74427A0-29FC-4B79-BFC6-1A491E188F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99" name="Oval 97">
              <a:extLst>
                <a:ext uri="{FF2B5EF4-FFF2-40B4-BE49-F238E27FC236}">
                  <a16:creationId xmlns:a16="http://schemas.microsoft.com/office/drawing/2014/main" id="{A04A2C5B-A8F1-487B-9804-90CB372342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0" name="Oval 98">
              <a:extLst>
                <a:ext uri="{FF2B5EF4-FFF2-40B4-BE49-F238E27FC236}">
                  <a16:creationId xmlns:a16="http://schemas.microsoft.com/office/drawing/2014/main" id="{428F6DCE-C489-4D87-9B54-3F13643571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1" name="Oval 99">
              <a:extLst>
                <a:ext uri="{FF2B5EF4-FFF2-40B4-BE49-F238E27FC236}">
                  <a16:creationId xmlns:a16="http://schemas.microsoft.com/office/drawing/2014/main" id="{AB185578-4E40-4EC0-B228-59BD382A29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2" name="Oval 100">
              <a:extLst>
                <a:ext uri="{FF2B5EF4-FFF2-40B4-BE49-F238E27FC236}">
                  <a16:creationId xmlns:a16="http://schemas.microsoft.com/office/drawing/2014/main" id="{45CA55B7-D85C-4ED5-9A5A-66C27348CE1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3" name="Oval 101">
              <a:extLst>
                <a:ext uri="{FF2B5EF4-FFF2-40B4-BE49-F238E27FC236}">
                  <a16:creationId xmlns:a16="http://schemas.microsoft.com/office/drawing/2014/main" id="{4928F825-84B4-4B8C-9738-7540D83DF5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4" name="Oval 102">
              <a:extLst>
                <a:ext uri="{FF2B5EF4-FFF2-40B4-BE49-F238E27FC236}">
                  <a16:creationId xmlns:a16="http://schemas.microsoft.com/office/drawing/2014/main" id="{F290E30A-18E5-46AE-A5A0-90B37534E0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5" name="Oval 103">
              <a:extLst>
                <a:ext uri="{FF2B5EF4-FFF2-40B4-BE49-F238E27FC236}">
                  <a16:creationId xmlns:a16="http://schemas.microsoft.com/office/drawing/2014/main" id="{546B8668-DAD7-41D0-9FD2-0527902F9C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6" name="Oval 104">
              <a:extLst>
                <a:ext uri="{FF2B5EF4-FFF2-40B4-BE49-F238E27FC236}">
                  <a16:creationId xmlns:a16="http://schemas.microsoft.com/office/drawing/2014/main" id="{A77E60ED-8EA6-41AD-99F7-629EE5410C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7" name="Oval 105">
              <a:extLst>
                <a:ext uri="{FF2B5EF4-FFF2-40B4-BE49-F238E27FC236}">
                  <a16:creationId xmlns:a16="http://schemas.microsoft.com/office/drawing/2014/main" id="{4DCF1624-181E-416F-BC5F-8AE5D12D6A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8" name="Oval 106">
              <a:extLst>
                <a:ext uri="{FF2B5EF4-FFF2-40B4-BE49-F238E27FC236}">
                  <a16:creationId xmlns:a16="http://schemas.microsoft.com/office/drawing/2014/main" id="{87097DAB-D6AF-4784-99E6-A0930F3680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09" name="Oval 107">
              <a:extLst>
                <a:ext uri="{FF2B5EF4-FFF2-40B4-BE49-F238E27FC236}">
                  <a16:creationId xmlns:a16="http://schemas.microsoft.com/office/drawing/2014/main" id="{39EA4EC4-4324-4004-82A7-0711439478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0" name="Oval 108">
              <a:extLst>
                <a:ext uri="{FF2B5EF4-FFF2-40B4-BE49-F238E27FC236}">
                  <a16:creationId xmlns:a16="http://schemas.microsoft.com/office/drawing/2014/main" id="{4B9F3D68-C23B-4541-B607-075EF0CE84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1" name="Oval 109">
              <a:extLst>
                <a:ext uri="{FF2B5EF4-FFF2-40B4-BE49-F238E27FC236}">
                  <a16:creationId xmlns:a16="http://schemas.microsoft.com/office/drawing/2014/main" id="{96785489-9E05-4618-9820-1B49C79DCB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2" name="Oval 110">
              <a:extLst>
                <a:ext uri="{FF2B5EF4-FFF2-40B4-BE49-F238E27FC236}">
                  <a16:creationId xmlns:a16="http://schemas.microsoft.com/office/drawing/2014/main" id="{1E0B0E06-89C5-4FDA-AC68-AC29F962C6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3" name="Oval 111">
              <a:extLst>
                <a:ext uri="{FF2B5EF4-FFF2-40B4-BE49-F238E27FC236}">
                  <a16:creationId xmlns:a16="http://schemas.microsoft.com/office/drawing/2014/main" id="{F332B801-AE6C-4506-B0EB-053EDD5BA57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4" name="Oval 112">
              <a:extLst>
                <a:ext uri="{FF2B5EF4-FFF2-40B4-BE49-F238E27FC236}">
                  <a16:creationId xmlns:a16="http://schemas.microsoft.com/office/drawing/2014/main" id="{36214A5E-C32E-44EA-8856-5637957799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5" name="Oval 113">
              <a:extLst>
                <a:ext uri="{FF2B5EF4-FFF2-40B4-BE49-F238E27FC236}">
                  <a16:creationId xmlns:a16="http://schemas.microsoft.com/office/drawing/2014/main" id="{2997DA54-1530-4701-AD68-742B70E553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6" name="Oval 114">
              <a:extLst>
                <a:ext uri="{FF2B5EF4-FFF2-40B4-BE49-F238E27FC236}">
                  <a16:creationId xmlns:a16="http://schemas.microsoft.com/office/drawing/2014/main" id="{110C8E07-241A-41DC-B012-88B3BAB05E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7" name="Oval 115">
              <a:extLst>
                <a:ext uri="{FF2B5EF4-FFF2-40B4-BE49-F238E27FC236}">
                  <a16:creationId xmlns:a16="http://schemas.microsoft.com/office/drawing/2014/main" id="{C22C4970-32E7-40A2-8CAB-05DBEE2D46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8" name="Oval 116">
              <a:extLst>
                <a:ext uri="{FF2B5EF4-FFF2-40B4-BE49-F238E27FC236}">
                  <a16:creationId xmlns:a16="http://schemas.microsoft.com/office/drawing/2014/main" id="{146F706D-D190-4548-904A-1D615CFA84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19" name="Oval 117">
              <a:extLst>
                <a:ext uri="{FF2B5EF4-FFF2-40B4-BE49-F238E27FC236}">
                  <a16:creationId xmlns:a16="http://schemas.microsoft.com/office/drawing/2014/main" id="{64006031-B6C3-4E7E-8472-7BFE83FB81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0" name="Oval 118">
              <a:extLst>
                <a:ext uri="{FF2B5EF4-FFF2-40B4-BE49-F238E27FC236}">
                  <a16:creationId xmlns:a16="http://schemas.microsoft.com/office/drawing/2014/main" id="{06BA7B41-EE1A-4BDA-957D-FB749B4E9C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1" name="Oval 119">
              <a:extLst>
                <a:ext uri="{FF2B5EF4-FFF2-40B4-BE49-F238E27FC236}">
                  <a16:creationId xmlns:a16="http://schemas.microsoft.com/office/drawing/2014/main" id="{69ECA709-9DB2-46F4-91E8-B0B7E7E394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2" name="Oval 120">
              <a:extLst>
                <a:ext uri="{FF2B5EF4-FFF2-40B4-BE49-F238E27FC236}">
                  <a16:creationId xmlns:a16="http://schemas.microsoft.com/office/drawing/2014/main" id="{E7E7734B-CC11-4E52-A9FA-2AC91951CF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3" name="Oval 121">
              <a:extLst>
                <a:ext uri="{FF2B5EF4-FFF2-40B4-BE49-F238E27FC236}">
                  <a16:creationId xmlns:a16="http://schemas.microsoft.com/office/drawing/2014/main" id="{8581653D-0427-45F1-8E2F-B58077B090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4" name="Oval 122">
              <a:extLst>
                <a:ext uri="{FF2B5EF4-FFF2-40B4-BE49-F238E27FC236}">
                  <a16:creationId xmlns:a16="http://schemas.microsoft.com/office/drawing/2014/main" id="{397F213D-F60F-4EBB-981B-064F7C26DA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5" name="Oval 123">
              <a:extLst>
                <a:ext uri="{FF2B5EF4-FFF2-40B4-BE49-F238E27FC236}">
                  <a16:creationId xmlns:a16="http://schemas.microsoft.com/office/drawing/2014/main" id="{4E2950CE-241A-4E17-8DD1-7075CC1073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6" name="Oval 124">
              <a:extLst>
                <a:ext uri="{FF2B5EF4-FFF2-40B4-BE49-F238E27FC236}">
                  <a16:creationId xmlns:a16="http://schemas.microsoft.com/office/drawing/2014/main" id="{B9BEADD6-5EB9-4794-BE8C-DA221C1333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7" name="Oval 125">
              <a:extLst>
                <a:ext uri="{FF2B5EF4-FFF2-40B4-BE49-F238E27FC236}">
                  <a16:creationId xmlns:a16="http://schemas.microsoft.com/office/drawing/2014/main" id="{E79AA75E-682A-485E-814B-6FEC0DCA97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8" name="Oval 126">
              <a:extLst>
                <a:ext uri="{FF2B5EF4-FFF2-40B4-BE49-F238E27FC236}">
                  <a16:creationId xmlns:a16="http://schemas.microsoft.com/office/drawing/2014/main" id="{E9058CAB-3333-411A-970D-A13D164E225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29" name="Oval 127">
              <a:extLst>
                <a:ext uri="{FF2B5EF4-FFF2-40B4-BE49-F238E27FC236}">
                  <a16:creationId xmlns:a16="http://schemas.microsoft.com/office/drawing/2014/main" id="{EB0D4B7C-9AB9-410F-99A7-B13F4907F0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0" name="Oval 128">
              <a:extLst>
                <a:ext uri="{FF2B5EF4-FFF2-40B4-BE49-F238E27FC236}">
                  <a16:creationId xmlns:a16="http://schemas.microsoft.com/office/drawing/2014/main" id="{6429C017-8AC1-4CC2-B921-F8AFB84C5C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1" name="Oval 129">
              <a:extLst>
                <a:ext uri="{FF2B5EF4-FFF2-40B4-BE49-F238E27FC236}">
                  <a16:creationId xmlns:a16="http://schemas.microsoft.com/office/drawing/2014/main" id="{82474A43-18F5-484D-B305-470D77B65A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2" name="Oval 130">
              <a:extLst>
                <a:ext uri="{FF2B5EF4-FFF2-40B4-BE49-F238E27FC236}">
                  <a16:creationId xmlns:a16="http://schemas.microsoft.com/office/drawing/2014/main" id="{02810A8A-859E-4BEA-AB92-C159689095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3" name="Oval 131">
              <a:extLst>
                <a:ext uri="{FF2B5EF4-FFF2-40B4-BE49-F238E27FC236}">
                  <a16:creationId xmlns:a16="http://schemas.microsoft.com/office/drawing/2014/main" id="{799C5CE3-2D31-40C1-B299-B2002C97BF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4" name="Oval 132">
              <a:extLst>
                <a:ext uri="{FF2B5EF4-FFF2-40B4-BE49-F238E27FC236}">
                  <a16:creationId xmlns:a16="http://schemas.microsoft.com/office/drawing/2014/main" id="{016BF27A-ABB2-4FCC-80F1-445D41047D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5" name="Oval 133">
              <a:extLst>
                <a:ext uri="{FF2B5EF4-FFF2-40B4-BE49-F238E27FC236}">
                  <a16:creationId xmlns:a16="http://schemas.microsoft.com/office/drawing/2014/main" id="{5727237F-05BF-470B-9640-0DF888B9DB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6" name="Oval 134">
              <a:extLst>
                <a:ext uri="{FF2B5EF4-FFF2-40B4-BE49-F238E27FC236}">
                  <a16:creationId xmlns:a16="http://schemas.microsoft.com/office/drawing/2014/main" id="{54AEFB95-2A01-46BC-9D6C-180E50E6BA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7" name="Oval 135">
              <a:extLst>
                <a:ext uri="{FF2B5EF4-FFF2-40B4-BE49-F238E27FC236}">
                  <a16:creationId xmlns:a16="http://schemas.microsoft.com/office/drawing/2014/main" id="{399D5965-6210-4E13-ACDD-6C922F401F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8" name="Oval 136">
              <a:extLst>
                <a:ext uri="{FF2B5EF4-FFF2-40B4-BE49-F238E27FC236}">
                  <a16:creationId xmlns:a16="http://schemas.microsoft.com/office/drawing/2014/main" id="{FAE16738-9517-49DA-AA6D-36CBA7434A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9" name="Oval 137">
              <a:extLst>
                <a:ext uri="{FF2B5EF4-FFF2-40B4-BE49-F238E27FC236}">
                  <a16:creationId xmlns:a16="http://schemas.microsoft.com/office/drawing/2014/main" id="{A85A625F-1B60-4114-9100-8F685ACFFE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0" name="Oval 138">
              <a:extLst>
                <a:ext uri="{FF2B5EF4-FFF2-40B4-BE49-F238E27FC236}">
                  <a16:creationId xmlns:a16="http://schemas.microsoft.com/office/drawing/2014/main" id="{5F7463F5-3390-47F2-82CB-A6FC2B1634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1" name="Oval 139">
              <a:extLst>
                <a:ext uri="{FF2B5EF4-FFF2-40B4-BE49-F238E27FC236}">
                  <a16:creationId xmlns:a16="http://schemas.microsoft.com/office/drawing/2014/main" id="{9FDC9FF1-987A-4DA8-A8DA-01E8252EE8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2" name="Oval 140">
              <a:extLst>
                <a:ext uri="{FF2B5EF4-FFF2-40B4-BE49-F238E27FC236}">
                  <a16:creationId xmlns:a16="http://schemas.microsoft.com/office/drawing/2014/main" id="{039DBEFF-C190-463D-BC2B-C512CFC8B1E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3" name="Oval 141">
              <a:extLst>
                <a:ext uri="{FF2B5EF4-FFF2-40B4-BE49-F238E27FC236}">
                  <a16:creationId xmlns:a16="http://schemas.microsoft.com/office/drawing/2014/main" id="{1EC24714-C2F3-431D-98F3-728BD29A04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4" name="Oval 142">
              <a:extLst>
                <a:ext uri="{FF2B5EF4-FFF2-40B4-BE49-F238E27FC236}">
                  <a16:creationId xmlns:a16="http://schemas.microsoft.com/office/drawing/2014/main" id="{022C591F-2361-47AF-89A5-9DCD05048C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5" name="Oval 143">
              <a:extLst>
                <a:ext uri="{FF2B5EF4-FFF2-40B4-BE49-F238E27FC236}">
                  <a16:creationId xmlns:a16="http://schemas.microsoft.com/office/drawing/2014/main" id="{B33C6B9A-7243-4BAF-B97A-A41859909F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6" name="Oval 144">
              <a:extLst>
                <a:ext uri="{FF2B5EF4-FFF2-40B4-BE49-F238E27FC236}">
                  <a16:creationId xmlns:a16="http://schemas.microsoft.com/office/drawing/2014/main" id="{ECCA5B54-96A2-48A3-82D9-4401F497B4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7" name="Oval 145">
              <a:extLst>
                <a:ext uri="{FF2B5EF4-FFF2-40B4-BE49-F238E27FC236}">
                  <a16:creationId xmlns:a16="http://schemas.microsoft.com/office/drawing/2014/main" id="{1D7AEEDC-6272-4B0A-8EC1-1CAC40EC29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8" name="Oval 146">
              <a:extLst>
                <a:ext uri="{FF2B5EF4-FFF2-40B4-BE49-F238E27FC236}">
                  <a16:creationId xmlns:a16="http://schemas.microsoft.com/office/drawing/2014/main" id="{A611556B-D3CF-47DF-AE1C-7DCA498560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49" name="Oval 147">
              <a:extLst>
                <a:ext uri="{FF2B5EF4-FFF2-40B4-BE49-F238E27FC236}">
                  <a16:creationId xmlns:a16="http://schemas.microsoft.com/office/drawing/2014/main" id="{F28E26DD-FAD0-4FCC-AF62-4032B196E2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0" name="Oval 148">
              <a:extLst>
                <a:ext uri="{FF2B5EF4-FFF2-40B4-BE49-F238E27FC236}">
                  <a16:creationId xmlns:a16="http://schemas.microsoft.com/office/drawing/2014/main" id="{EADE7F8D-0340-4DD2-AD6B-3550AC3FE99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1" name="Oval 149">
              <a:extLst>
                <a:ext uri="{FF2B5EF4-FFF2-40B4-BE49-F238E27FC236}">
                  <a16:creationId xmlns:a16="http://schemas.microsoft.com/office/drawing/2014/main" id="{556D9B8A-5413-4D06-855D-F1804E328B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2" name="Oval 150">
              <a:extLst>
                <a:ext uri="{FF2B5EF4-FFF2-40B4-BE49-F238E27FC236}">
                  <a16:creationId xmlns:a16="http://schemas.microsoft.com/office/drawing/2014/main" id="{49978E67-B535-4179-ABE2-930434D029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3" name="Oval 151">
              <a:extLst>
                <a:ext uri="{FF2B5EF4-FFF2-40B4-BE49-F238E27FC236}">
                  <a16:creationId xmlns:a16="http://schemas.microsoft.com/office/drawing/2014/main" id="{430A4C1C-93CB-44A3-BEC3-7BE6016478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4" name="Oval 152">
              <a:extLst>
                <a:ext uri="{FF2B5EF4-FFF2-40B4-BE49-F238E27FC236}">
                  <a16:creationId xmlns:a16="http://schemas.microsoft.com/office/drawing/2014/main" id="{9A893567-3133-4A6B-8C19-8614352F04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5" name="Oval 153">
              <a:extLst>
                <a:ext uri="{FF2B5EF4-FFF2-40B4-BE49-F238E27FC236}">
                  <a16:creationId xmlns:a16="http://schemas.microsoft.com/office/drawing/2014/main" id="{4D4EBE6E-7EFD-4A69-8C20-8BC425D62C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6" name="Oval 154">
              <a:extLst>
                <a:ext uri="{FF2B5EF4-FFF2-40B4-BE49-F238E27FC236}">
                  <a16:creationId xmlns:a16="http://schemas.microsoft.com/office/drawing/2014/main" id="{82875E06-F682-460A-BCDD-9A53D6AEE3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7" name="Oval 155">
              <a:extLst>
                <a:ext uri="{FF2B5EF4-FFF2-40B4-BE49-F238E27FC236}">
                  <a16:creationId xmlns:a16="http://schemas.microsoft.com/office/drawing/2014/main" id="{8A1A5B39-BA7A-4202-97C3-F4BC3A9938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8" name="Oval 156">
              <a:extLst>
                <a:ext uri="{FF2B5EF4-FFF2-40B4-BE49-F238E27FC236}">
                  <a16:creationId xmlns:a16="http://schemas.microsoft.com/office/drawing/2014/main" id="{48FB8BCD-A7DE-44F0-B7F6-56EBDBA2B3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59" name="Oval 157">
              <a:extLst>
                <a:ext uri="{FF2B5EF4-FFF2-40B4-BE49-F238E27FC236}">
                  <a16:creationId xmlns:a16="http://schemas.microsoft.com/office/drawing/2014/main" id="{B1532FA9-E47B-4708-B2DC-03BB9A4317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0" name="Oval 158">
              <a:extLst>
                <a:ext uri="{FF2B5EF4-FFF2-40B4-BE49-F238E27FC236}">
                  <a16:creationId xmlns:a16="http://schemas.microsoft.com/office/drawing/2014/main" id="{44BC8AD0-E8C5-4A09-90E0-0AF4FEAEFD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1" name="Oval 159">
              <a:extLst>
                <a:ext uri="{FF2B5EF4-FFF2-40B4-BE49-F238E27FC236}">
                  <a16:creationId xmlns:a16="http://schemas.microsoft.com/office/drawing/2014/main" id="{F877FC00-E1C9-40E1-A70E-5EC6F178D1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2" name="Oval 160">
              <a:extLst>
                <a:ext uri="{FF2B5EF4-FFF2-40B4-BE49-F238E27FC236}">
                  <a16:creationId xmlns:a16="http://schemas.microsoft.com/office/drawing/2014/main" id="{EE743808-1325-4ACE-93C9-C29DEFAC5E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3" name="Oval 161">
              <a:extLst>
                <a:ext uri="{FF2B5EF4-FFF2-40B4-BE49-F238E27FC236}">
                  <a16:creationId xmlns:a16="http://schemas.microsoft.com/office/drawing/2014/main" id="{FA292B3D-A78A-4E9C-A635-0C8A231D97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4" name="Oval 162">
              <a:extLst>
                <a:ext uri="{FF2B5EF4-FFF2-40B4-BE49-F238E27FC236}">
                  <a16:creationId xmlns:a16="http://schemas.microsoft.com/office/drawing/2014/main" id="{29E44C1E-3736-41A3-BA59-CB8A84DFF2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5" name="Oval 163">
              <a:extLst>
                <a:ext uri="{FF2B5EF4-FFF2-40B4-BE49-F238E27FC236}">
                  <a16:creationId xmlns:a16="http://schemas.microsoft.com/office/drawing/2014/main" id="{51BF4601-21EA-4583-AD5B-BA93746219E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6" name="Oval 164">
              <a:extLst>
                <a:ext uri="{FF2B5EF4-FFF2-40B4-BE49-F238E27FC236}">
                  <a16:creationId xmlns:a16="http://schemas.microsoft.com/office/drawing/2014/main" id="{D60CBBDC-2385-4BD1-B341-B778612960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7" name="Oval 165">
              <a:extLst>
                <a:ext uri="{FF2B5EF4-FFF2-40B4-BE49-F238E27FC236}">
                  <a16:creationId xmlns:a16="http://schemas.microsoft.com/office/drawing/2014/main" id="{204F25DD-7ACA-40B8-AFB7-586D33901D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8" name="Oval 166">
              <a:extLst>
                <a:ext uri="{FF2B5EF4-FFF2-40B4-BE49-F238E27FC236}">
                  <a16:creationId xmlns:a16="http://schemas.microsoft.com/office/drawing/2014/main" id="{AB6AC1DD-515A-4B61-982A-7627AC22D1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69" name="Oval 167">
              <a:extLst>
                <a:ext uri="{FF2B5EF4-FFF2-40B4-BE49-F238E27FC236}">
                  <a16:creationId xmlns:a16="http://schemas.microsoft.com/office/drawing/2014/main" id="{0CF7FAAE-EBD0-4444-B56A-6BD7220A86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0" name="Oval 168">
              <a:extLst>
                <a:ext uri="{FF2B5EF4-FFF2-40B4-BE49-F238E27FC236}">
                  <a16:creationId xmlns:a16="http://schemas.microsoft.com/office/drawing/2014/main" id="{94C082AC-A85B-47F2-9F72-E7A53AE123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1" name="Oval 169">
              <a:extLst>
                <a:ext uri="{FF2B5EF4-FFF2-40B4-BE49-F238E27FC236}">
                  <a16:creationId xmlns:a16="http://schemas.microsoft.com/office/drawing/2014/main" id="{3EB61DED-F242-466D-9D07-0EBA10C27C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2" name="Oval 170">
              <a:extLst>
                <a:ext uri="{FF2B5EF4-FFF2-40B4-BE49-F238E27FC236}">
                  <a16:creationId xmlns:a16="http://schemas.microsoft.com/office/drawing/2014/main" id="{92A6F889-F7E0-432D-9AA5-EEF9C6BD28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3" name="Oval 171">
              <a:extLst>
                <a:ext uri="{FF2B5EF4-FFF2-40B4-BE49-F238E27FC236}">
                  <a16:creationId xmlns:a16="http://schemas.microsoft.com/office/drawing/2014/main" id="{5DBC1001-6870-4739-A346-665C60D39A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4" name="Oval 172">
              <a:extLst>
                <a:ext uri="{FF2B5EF4-FFF2-40B4-BE49-F238E27FC236}">
                  <a16:creationId xmlns:a16="http://schemas.microsoft.com/office/drawing/2014/main" id="{61EBC302-1AAB-42C5-BD05-9C7C170946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5" name="Oval 173">
              <a:extLst>
                <a:ext uri="{FF2B5EF4-FFF2-40B4-BE49-F238E27FC236}">
                  <a16:creationId xmlns:a16="http://schemas.microsoft.com/office/drawing/2014/main" id="{51AD0C93-EAA8-4F50-863D-DF68AF4353F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6" name="Oval 174">
              <a:extLst>
                <a:ext uri="{FF2B5EF4-FFF2-40B4-BE49-F238E27FC236}">
                  <a16:creationId xmlns:a16="http://schemas.microsoft.com/office/drawing/2014/main" id="{DCD44484-A947-4B6A-B06C-0D706EFECB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7" name="Oval 175">
              <a:extLst>
                <a:ext uri="{FF2B5EF4-FFF2-40B4-BE49-F238E27FC236}">
                  <a16:creationId xmlns:a16="http://schemas.microsoft.com/office/drawing/2014/main" id="{9ED48D04-E903-457C-8960-FB893595C5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8" name="Oval 176">
              <a:extLst>
                <a:ext uri="{FF2B5EF4-FFF2-40B4-BE49-F238E27FC236}">
                  <a16:creationId xmlns:a16="http://schemas.microsoft.com/office/drawing/2014/main" id="{009EA444-7522-4B09-BA83-D190E18D5D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79" name="Oval 177">
              <a:extLst>
                <a:ext uri="{FF2B5EF4-FFF2-40B4-BE49-F238E27FC236}">
                  <a16:creationId xmlns:a16="http://schemas.microsoft.com/office/drawing/2014/main" id="{95178A0D-7821-4EAC-915F-891FEF85140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0" name="Oval 178">
              <a:extLst>
                <a:ext uri="{FF2B5EF4-FFF2-40B4-BE49-F238E27FC236}">
                  <a16:creationId xmlns:a16="http://schemas.microsoft.com/office/drawing/2014/main" id="{611CFE2C-530E-4440-98A2-253D3A44D3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1" name="Oval 179">
              <a:extLst>
                <a:ext uri="{FF2B5EF4-FFF2-40B4-BE49-F238E27FC236}">
                  <a16:creationId xmlns:a16="http://schemas.microsoft.com/office/drawing/2014/main" id="{6E981E2B-6BE0-4679-915C-A05F4A1449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2" name="Oval 180">
              <a:extLst>
                <a:ext uri="{FF2B5EF4-FFF2-40B4-BE49-F238E27FC236}">
                  <a16:creationId xmlns:a16="http://schemas.microsoft.com/office/drawing/2014/main" id="{E87D1F25-8C5F-4323-9B3D-419B1F08FA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3" name="Oval 181">
              <a:extLst>
                <a:ext uri="{FF2B5EF4-FFF2-40B4-BE49-F238E27FC236}">
                  <a16:creationId xmlns:a16="http://schemas.microsoft.com/office/drawing/2014/main" id="{928F746E-B963-428B-A156-6585703612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4" name="Oval 182">
              <a:extLst>
                <a:ext uri="{FF2B5EF4-FFF2-40B4-BE49-F238E27FC236}">
                  <a16:creationId xmlns:a16="http://schemas.microsoft.com/office/drawing/2014/main" id="{42519112-8264-4A75-9D74-D3F6E747913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5" name="Oval 183">
              <a:extLst>
                <a:ext uri="{FF2B5EF4-FFF2-40B4-BE49-F238E27FC236}">
                  <a16:creationId xmlns:a16="http://schemas.microsoft.com/office/drawing/2014/main" id="{6A89C184-8452-420D-967A-AA8E7819BA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6" name="Oval 184">
              <a:extLst>
                <a:ext uri="{FF2B5EF4-FFF2-40B4-BE49-F238E27FC236}">
                  <a16:creationId xmlns:a16="http://schemas.microsoft.com/office/drawing/2014/main" id="{6D35FEAF-76C0-4E30-9E0A-952DF2DD76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7" name="Oval 185">
              <a:extLst>
                <a:ext uri="{FF2B5EF4-FFF2-40B4-BE49-F238E27FC236}">
                  <a16:creationId xmlns:a16="http://schemas.microsoft.com/office/drawing/2014/main" id="{2CD85AC5-85A7-414C-8374-C80CEA6BEB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8" name="Oval 186">
              <a:extLst>
                <a:ext uri="{FF2B5EF4-FFF2-40B4-BE49-F238E27FC236}">
                  <a16:creationId xmlns:a16="http://schemas.microsoft.com/office/drawing/2014/main" id="{6F66A2FF-7A09-4EAA-9FA4-179672347A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89" name="Oval 187">
              <a:extLst>
                <a:ext uri="{FF2B5EF4-FFF2-40B4-BE49-F238E27FC236}">
                  <a16:creationId xmlns:a16="http://schemas.microsoft.com/office/drawing/2014/main" id="{7778A713-B700-4F93-B152-F4E2B63EB5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0" name="Oval 188">
              <a:extLst>
                <a:ext uri="{FF2B5EF4-FFF2-40B4-BE49-F238E27FC236}">
                  <a16:creationId xmlns:a16="http://schemas.microsoft.com/office/drawing/2014/main" id="{83A9033B-793C-487E-88AC-54593C1D8C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1" name="Oval 189">
              <a:extLst>
                <a:ext uri="{FF2B5EF4-FFF2-40B4-BE49-F238E27FC236}">
                  <a16:creationId xmlns:a16="http://schemas.microsoft.com/office/drawing/2014/main" id="{81184821-A43C-42D4-9D53-9B33CC4651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2" name="Oval 190">
              <a:extLst>
                <a:ext uri="{FF2B5EF4-FFF2-40B4-BE49-F238E27FC236}">
                  <a16:creationId xmlns:a16="http://schemas.microsoft.com/office/drawing/2014/main" id="{C641D7F5-BE26-43B4-8F54-36B6E402C8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3" name="Oval 191">
              <a:extLst>
                <a:ext uri="{FF2B5EF4-FFF2-40B4-BE49-F238E27FC236}">
                  <a16:creationId xmlns:a16="http://schemas.microsoft.com/office/drawing/2014/main" id="{5CE650B0-6DCA-47E1-979C-2CBCDCDEAF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4" name="Oval 192">
              <a:extLst>
                <a:ext uri="{FF2B5EF4-FFF2-40B4-BE49-F238E27FC236}">
                  <a16:creationId xmlns:a16="http://schemas.microsoft.com/office/drawing/2014/main" id="{CD4CF196-89C0-45E1-85E6-06D19CD5CD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5" name="Oval 193">
              <a:extLst>
                <a:ext uri="{FF2B5EF4-FFF2-40B4-BE49-F238E27FC236}">
                  <a16:creationId xmlns:a16="http://schemas.microsoft.com/office/drawing/2014/main" id="{A0D2F064-F64D-4655-AA2C-FEE07F3AB0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6" name="Oval 194">
              <a:extLst>
                <a:ext uri="{FF2B5EF4-FFF2-40B4-BE49-F238E27FC236}">
                  <a16:creationId xmlns:a16="http://schemas.microsoft.com/office/drawing/2014/main" id="{DFC02F6D-BBE8-4D06-B7FC-32CB0A4122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7" name="Oval 195">
              <a:extLst>
                <a:ext uri="{FF2B5EF4-FFF2-40B4-BE49-F238E27FC236}">
                  <a16:creationId xmlns:a16="http://schemas.microsoft.com/office/drawing/2014/main" id="{A760989E-E623-40B8-94BE-28C96FED95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8" name="Oval 196">
              <a:extLst>
                <a:ext uri="{FF2B5EF4-FFF2-40B4-BE49-F238E27FC236}">
                  <a16:creationId xmlns:a16="http://schemas.microsoft.com/office/drawing/2014/main" id="{649A2A13-171B-40F3-9E2F-FB8070984A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99" name="Oval 197">
              <a:extLst>
                <a:ext uri="{FF2B5EF4-FFF2-40B4-BE49-F238E27FC236}">
                  <a16:creationId xmlns:a16="http://schemas.microsoft.com/office/drawing/2014/main" id="{D40B3F0C-242A-48D7-9408-513378F4CE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0" name="Oval 198">
              <a:extLst>
                <a:ext uri="{FF2B5EF4-FFF2-40B4-BE49-F238E27FC236}">
                  <a16:creationId xmlns:a16="http://schemas.microsoft.com/office/drawing/2014/main" id="{7A20D2EA-A3F3-4FB0-BB1F-31E69C8BD7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1" name="Oval 199">
              <a:extLst>
                <a:ext uri="{FF2B5EF4-FFF2-40B4-BE49-F238E27FC236}">
                  <a16:creationId xmlns:a16="http://schemas.microsoft.com/office/drawing/2014/main" id="{F4EA94DF-7F7A-4D4A-A44D-D898A89DAB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2" name="Oval 200">
              <a:extLst>
                <a:ext uri="{FF2B5EF4-FFF2-40B4-BE49-F238E27FC236}">
                  <a16:creationId xmlns:a16="http://schemas.microsoft.com/office/drawing/2014/main" id="{3F1D63A3-46AA-4CDE-BCB3-9AC4000ABB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3" name="Oval 201">
              <a:extLst>
                <a:ext uri="{FF2B5EF4-FFF2-40B4-BE49-F238E27FC236}">
                  <a16:creationId xmlns:a16="http://schemas.microsoft.com/office/drawing/2014/main" id="{7204B053-0BF1-4F8C-8E90-7417E051AD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4" name="Oval 202">
              <a:extLst>
                <a:ext uri="{FF2B5EF4-FFF2-40B4-BE49-F238E27FC236}">
                  <a16:creationId xmlns:a16="http://schemas.microsoft.com/office/drawing/2014/main" id="{1B151BC8-B6BE-4827-8E04-01A4B84B43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5" name="Oval 203">
              <a:extLst>
                <a:ext uri="{FF2B5EF4-FFF2-40B4-BE49-F238E27FC236}">
                  <a16:creationId xmlns:a16="http://schemas.microsoft.com/office/drawing/2014/main" id="{615C0B65-173D-46D6-AC58-ABD899F49D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6" name="Oval 204">
              <a:extLst>
                <a:ext uri="{FF2B5EF4-FFF2-40B4-BE49-F238E27FC236}">
                  <a16:creationId xmlns:a16="http://schemas.microsoft.com/office/drawing/2014/main" id="{27865AEA-2177-42C1-8561-6D509F4DFF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7" name="Oval 205">
              <a:extLst>
                <a:ext uri="{FF2B5EF4-FFF2-40B4-BE49-F238E27FC236}">
                  <a16:creationId xmlns:a16="http://schemas.microsoft.com/office/drawing/2014/main" id="{92135B16-EAA2-4191-AC94-6B892E254E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8" name="Oval 206">
              <a:extLst>
                <a:ext uri="{FF2B5EF4-FFF2-40B4-BE49-F238E27FC236}">
                  <a16:creationId xmlns:a16="http://schemas.microsoft.com/office/drawing/2014/main" id="{ED71CBC7-B8E6-45A6-AF4F-03D10A99C1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09" name="Oval 207">
              <a:extLst>
                <a:ext uri="{FF2B5EF4-FFF2-40B4-BE49-F238E27FC236}">
                  <a16:creationId xmlns:a16="http://schemas.microsoft.com/office/drawing/2014/main" id="{CFEB655A-B002-4C21-BFF4-1437402C4E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0" name="Oval 208">
              <a:extLst>
                <a:ext uri="{FF2B5EF4-FFF2-40B4-BE49-F238E27FC236}">
                  <a16:creationId xmlns:a16="http://schemas.microsoft.com/office/drawing/2014/main" id="{34B94CE5-4729-4B39-893A-568D4DE019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1" name="Oval 209">
              <a:extLst>
                <a:ext uri="{FF2B5EF4-FFF2-40B4-BE49-F238E27FC236}">
                  <a16:creationId xmlns:a16="http://schemas.microsoft.com/office/drawing/2014/main" id="{863BB82F-E798-4424-8EF8-9BFAF169D2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2" name="Oval 210">
              <a:extLst>
                <a:ext uri="{FF2B5EF4-FFF2-40B4-BE49-F238E27FC236}">
                  <a16:creationId xmlns:a16="http://schemas.microsoft.com/office/drawing/2014/main" id="{EA35A7F2-CE79-4D1F-9083-4696957D4A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3" name="Oval 211">
              <a:extLst>
                <a:ext uri="{FF2B5EF4-FFF2-40B4-BE49-F238E27FC236}">
                  <a16:creationId xmlns:a16="http://schemas.microsoft.com/office/drawing/2014/main" id="{8D69EC2A-3886-46D8-A9A2-0CD7D73396E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4" name="Oval 212">
              <a:extLst>
                <a:ext uri="{FF2B5EF4-FFF2-40B4-BE49-F238E27FC236}">
                  <a16:creationId xmlns:a16="http://schemas.microsoft.com/office/drawing/2014/main" id="{EEBC6418-1BE2-46F6-B004-D03DF942C4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5" name="Oval 213">
              <a:extLst>
                <a:ext uri="{FF2B5EF4-FFF2-40B4-BE49-F238E27FC236}">
                  <a16:creationId xmlns:a16="http://schemas.microsoft.com/office/drawing/2014/main" id="{A8DEDEC1-7510-4130-9683-786CA2ECDC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6" name="Oval 214">
              <a:extLst>
                <a:ext uri="{FF2B5EF4-FFF2-40B4-BE49-F238E27FC236}">
                  <a16:creationId xmlns:a16="http://schemas.microsoft.com/office/drawing/2014/main" id="{ADDE2F86-827F-473D-9C93-477A2FE9B6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7" name="Oval 215">
              <a:extLst>
                <a:ext uri="{FF2B5EF4-FFF2-40B4-BE49-F238E27FC236}">
                  <a16:creationId xmlns:a16="http://schemas.microsoft.com/office/drawing/2014/main" id="{3330D3CD-7AE0-4D6B-A6A2-8D156AA9D1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8" name="Oval 216">
              <a:extLst>
                <a:ext uri="{FF2B5EF4-FFF2-40B4-BE49-F238E27FC236}">
                  <a16:creationId xmlns:a16="http://schemas.microsoft.com/office/drawing/2014/main" id="{A67D2BE8-8B98-45B2-9758-A60E970D97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19" name="Oval 217">
              <a:extLst>
                <a:ext uri="{FF2B5EF4-FFF2-40B4-BE49-F238E27FC236}">
                  <a16:creationId xmlns:a16="http://schemas.microsoft.com/office/drawing/2014/main" id="{902C4A94-E1E6-4340-B346-EF3EACFF71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</p:grpSp>
      <p:sp>
        <p:nvSpPr>
          <p:cNvPr id="25818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819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0" name="Rectangle 220">
            <a:extLst>
              <a:ext uri="{FF2B5EF4-FFF2-40B4-BE49-F238E27FC236}">
                <a16:creationId xmlns:a16="http://schemas.microsoft.com/office/drawing/2014/main" id="{98E78E8E-F6E5-4BC6-92FE-8EBD4AF75F2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" name="Rectangle 221">
            <a:extLst>
              <a:ext uri="{FF2B5EF4-FFF2-40B4-BE49-F238E27FC236}">
                <a16:creationId xmlns:a16="http://schemas.microsoft.com/office/drawing/2014/main" id="{5DD5CF32-DE77-46E4-A0A6-4DF852E5FD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2" name="Rectangle 222">
            <a:extLst>
              <a:ext uri="{FF2B5EF4-FFF2-40B4-BE49-F238E27FC236}">
                <a16:creationId xmlns:a16="http://schemas.microsoft.com/office/drawing/2014/main" id="{DD44EEB3-9C7F-4F2F-A79D-E1CECCC3EE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8C456-ADB7-41C9-8805-FD6B7F8AB6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44465"/>
      </p:ext>
    </p:extLst>
  </p:cSld>
  <p:clrMapOvr>
    <a:masterClrMapping/>
  </p:clrMapOvr>
  <p:transition spd="med"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A2533D04-D3CF-4F1A-A993-BE9577DB4DC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40B47-ACB2-4487-B159-BD312208EA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A3D14C6C-63BE-4F6A-BB53-FE842549F8E4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F8CCED58-1661-45DB-9D20-54A3ACF9A8A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20510"/>
      </p:ext>
    </p:extLst>
  </p:cSld>
  <p:clrMapOvr>
    <a:masterClrMapping/>
  </p:clrMapOvr>
  <p:transition spd="med">
    <p:dissolv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AD7896D2-D978-4AFA-8B62-EEA16B3ED68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137E4-D3BF-4D77-A0D4-D168E92D52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2A73F689-C333-42A5-B73F-3112F357416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22AA123E-27AF-498D-A571-1B85147DCB5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86096"/>
      </p:ext>
    </p:extLst>
  </p:cSld>
  <p:clrMapOvr>
    <a:masterClrMapping/>
  </p:clrMapOvr>
  <p:transition spd="med">
    <p:dissolv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55CC7225-A116-4AA6-BC1E-1A003F68069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01CB5-92F7-4F9D-A2CB-68F4F21ACF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FDB24968-0EDA-4B58-A6F8-BDC7D5B7DA3C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D0273F4C-9E88-4616-8D38-0E5489A3D7C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3776"/>
      </p:ext>
    </p:extLst>
  </p:cSld>
  <p:clrMapOvr>
    <a:masterClrMapping/>
  </p:clrMapOvr>
  <p:transition spd="med">
    <p:dissolv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18">
            <a:extLst>
              <a:ext uri="{FF2B5EF4-FFF2-40B4-BE49-F238E27FC236}">
                <a16:creationId xmlns:a16="http://schemas.microsoft.com/office/drawing/2014/main" id="{ECABBE2C-2F82-4586-AA66-28197BB8906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FF740-1696-4229-81FD-0406915893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219">
            <a:extLst>
              <a:ext uri="{FF2B5EF4-FFF2-40B4-BE49-F238E27FC236}">
                <a16:creationId xmlns:a16="http://schemas.microsoft.com/office/drawing/2014/main" id="{1B58103F-EFEB-4E41-91B5-284E4CBACFDD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20">
            <a:extLst>
              <a:ext uri="{FF2B5EF4-FFF2-40B4-BE49-F238E27FC236}">
                <a16:creationId xmlns:a16="http://schemas.microsoft.com/office/drawing/2014/main" id="{3C865043-CFC8-4B59-B273-7273D2A39B1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26168"/>
      </p:ext>
    </p:extLst>
  </p:cSld>
  <p:clrMapOvr>
    <a:masterClrMapping/>
  </p:clrMapOvr>
  <p:transition spd="med">
    <p:dissolv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18">
            <a:extLst>
              <a:ext uri="{FF2B5EF4-FFF2-40B4-BE49-F238E27FC236}">
                <a16:creationId xmlns:a16="http://schemas.microsoft.com/office/drawing/2014/main" id="{B4195A08-D57A-4942-B60C-DD3B85ACEB4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1E94A-DA4C-4CC6-89D2-2FC59CE67A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219">
            <a:extLst>
              <a:ext uri="{FF2B5EF4-FFF2-40B4-BE49-F238E27FC236}">
                <a16:creationId xmlns:a16="http://schemas.microsoft.com/office/drawing/2014/main" id="{D1B84419-8B9C-4ECC-AB07-70550C83E74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0">
            <a:extLst>
              <a:ext uri="{FF2B5EF4-FFF2-40B4-BE49-F238E27FC236}">
                <a16:creationId xmlns:a16="http://schemas.microsoft.com/office/drawing/2014/main" id="{B021C463-6D8A-4C23-94EE-09A5614B68C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65171"/>
      </p:ext>
    </p:extLst>
  </p:cSld>
  <p:clrMapOvr>
    <a:masterClrMapping/>
  </p:clrMapOvr>
  <p:transition spd="med">
    <p:dissolv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>
            <a:extLst>
              <a:ext uri="{FF2B5EF4-FFF2-40B4-BE49-F238E27FC236}">
                <a16:creationId xmlns:a16="http://schemas.microsoft.com/office/drawing/2014/main" id="{26C5CC46-12DF-45E1-B427-49AA1A8EB15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4DAFD-9044-43ED-ACA6-F2605D105B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Rectangle 219">
            <a:extLst>
              <a:ext uri="{FF2B5EF4-FFF2-40B4-BE49-F238E27FC236}">
                <a16:creationId xmlns:a16="http://schemas.microsoft.com/office/drawing/2014/main" id="{8D0959DE-4A71-48C5-A8F5-E7EB76891E6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20">
            <a:extLst>
              <a:ext uri="{FF2B5EF4-FFF2-40B4-BE49-F238E27FC236}">
                <a16:creationId xmlns:a16="http://schemas.microsoft.com/office/drawing/2014/main" id="{FE8E0925-BADB-4531-AC29-B86EED2B0AF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122132"/>
      </p:ext>
    </p:extLst>
  </p:cSld>
  <p:clrMapOvr>
    <a:masterClrMapping/>
  </p:clrMapOvr>
  <p:transition spd="med">
    <p:dissolv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936BED03-F776-4E75-B1D7-78BCB2C5A0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C6C72-1E32-44F8-9FB6-7BD07E98C6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96E87397-62EC-4FAD-A5AE-F1C8FE70AD69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4F5CA130-2958-473F-84F8-B28A63420BA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65753"/>
      </p:ext>
    </p:extLst>
  </p:cSld>
  <p:clrMapOvr>
    <a:masterClrMapping/>
  </p:clrMapOvr>
  <p:transition spd="med">
    <p:dissolv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C1579E91-F211-4255-A9E0-72BC103C71E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67D6-5D20-474A-A1CF-858032122E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6BC8C456-6698-4A98-BEBE-A8DA613006D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5C1E49D3-FA63-40F4-B8CA-BEEA6C326E9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27554"/>
      </p:ext>
    </p:extLst>
  </p:cSld>
  <p:clrMapOvr>
    <a:masterClrMapping/>
  </p:clrMapOvr>
  <p:transition spd="med">
    <p:dissolv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BCDD8BC5-5115-47C4-A8BA-B5AB33EF102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2EB33-4BE8-4EF1-85D6-B378D0BD61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354AB680-1888-42A2-801E-C32767DC274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26C2094A-E086-42C5-9B5B-E2F31FEFD13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49302"/>
      </p:ext>
    </p:extLst>
  </p:cSld>
  <p:clrMapOvr>
    <a:masterClrMapping/>
  </p:clrMapOvr>
  <p:transition spd="med">
    <p:dissolv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EE11C1BC-B9C6-40F6-8C60-3CFD51B087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962B9-A7B9-4296-B02E-1548F24716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55D3D15D-2D66-4121-8634-D6C2C72E9AD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ED0A8839-080C-40F1-80B2-23550C7C8D94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893341"/>
      </p:ext>
    </p:extLst>
  </p:cSld>
  <p:clrMapOvr>
    <a:masterClrMapping/>
  </p:clrMapOvr>
  <p:transition spd="med">
    <p:dissolv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39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F862731E-5912-4E31-8CBA-856E75ED722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07F01-D3F0-410A-8F70-6053BB9A1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E3B03990-2AC8-49BB-B802-73461CB08F90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F365390A-BFFF-45CE-9E24-18CBC006D61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20725"/>
      </p:ext>
    </p:extLst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NUL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NUL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NUL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2F2F47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FDED9A6C-D7A7-42D0-91A2-DBCEC8B968F2}"/>
              </a:ext>
            </a:extLst>
          </p:cNvPr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24579" name="Rectangle 3">
              <a:extLst>
                <a:ext uri="{FF2B5EF4-FFF2-40B4-BE49-F238E27FC236}">
                  <a16:creationId xmlns:a16="http://schemas.microsoft.com/office/drawing/2014/main" id="{9358609B-C1A3-4541-9F1B-F494C026A2A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0" name="Rectangle 4">
              <a:extLst>
                <a:ext uri="{FF2B5EF4-FFF2-40B4-BE49-F238E27FC236}">
                  <a16:creationId xmlns:a16="http://schemas.microsoft.com/office/drawing/2014/main" id="{4494719F-9B4C-4163-B156-D4DE8712911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1" name="Rectangle 5">
              <a:extLst>
                <a:ext uri="{FF2B5EF4-FFF2-40B4-BE49-F238E27FC236}">
                  <a16:creationId xmlns:a16="http://schemas.microsoft.com/office/drawing/2014/main" id="{464FA539-EE18-49B8-B63D-C9731AAA106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2" name="Rectangle 6">
              <a:extLst>
                <a:ext uri="{FF2B5EF4-FFF2-40B4-BE49-F238E27FC236}">
                  <a16:creationId xmlns:a16="http://schemas.microsoft.com/office/drawing/2014/main" id="{63494493-E528-4A3D-8E81-58B855A861A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3" name="Rectangle 7">
              <a:extLst>
                <a:ext uri="{FF2B5EF4-FFF2-40B4-BE49-F238E27FC236}">
                  <a16:creationId xmlns:a16="http://schemas.microsoft.com/office/drawing/2014/main" id="{3F1357EC-294C-4523-A806-9B1403A1AAD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4" name="Rectangle 8">
              <a:extLst>
                <a:ext uri="{FF2B5EF4-FFF2-40B4-BE49-F238E27FC236}">
                  <a16:creationId xmlns:a16="http://schemas.microsoft.com/office/drawing/2014/main" id="{8E8D6B25-65B2-46D7-8753-11E162C1EED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5" name="Rectangle 9">
              <a:extLst>
                <a:ext uri="{FF2B5EF4-FFF2-40B4-BE49-F238E27FC236}">
                  <a16:creationId xmlns:a16="http://schemas.microsoft.com/office/drawing/2014/main" id="{3489DB8F-7162-4C70-80A3-6698FC16D7A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6" name="Rectangle 10">
              <a:extLst>
                <a:ext uri="{FF2B5EF4-FFF2-40B4-BE49-F238E27FC236}">
                  <a16:creationId xmlns:a16="http://schemas.microsoft.com/office/drawing/2014/main" id="{58D9B247-CE43-4F3E-89F5-95F021231B6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7" name="Rectangle 11">
              <a:extLst>
                <a:ext uri="{FF2B5EF4-FFF2-40B4-BE49-F238E27FC236}">
                  <a16:creationId xmlns:a16="http://schemas.microsoft.com/office/drawing/2014/main" id="{918EE40A-55AA-442C-AE0F-3E01E0D5A44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8" name="Rectangle 12">
              <a:extLst>
                <a:ext uri="{FF2B5EF4-FFF2-40B4-BE49-F238E27FC236}">
                  <a16:creationId xmlns:a16="http://schemas.microsoft.com/office/drawing/2014/main" id="{71729EB8-1F7E-4D02-B22C-0069C36C82D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9" name="Rectangle 13">
              <a:extLst>
                <a:ext uri="{FF2B5EF4-FFF2-40B4-BE49-F238E27FC236}">
                  <a16:creationId xmlns:a16="http://schemas.microsoft.com/office/drawing/2014/main" id="{26F46A9F-9DDC-4BE6-B0BE-6453015D7C9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0" name="Rectangle 14">
              <a:extLst>
                <a:ext uri="{FF2B5EF4-FFF2-40B4-BE49-F238E27FC236}">
                  <a16:creationId xmlns:a16="http://schemas.microsoft.com/office/drawing/2014/main" id="{61D69DB5-3E2A-4B58-A8E0-D3A2F834D03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1" name="Rectangle 15">
              <a:extLst>
                <a:ext uri="{FF2B5EF4-FFF2-40B4-BE49-F238E27FC236}">
                  <a16:creationId xmlns:a16="http://schemas.microsoft.com/office/drawing/2014/main" id="{F5C317B8-80AE-44BA-B9AA-58B3245340E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2" name="Rectangle 16">
              <a:extLst>
                <a:ext uri="{FF2B5EF4-FFF2-40B4-BE49-F238E27FC236}">
                  <a16:creationId xmlns:a16="http://schemas.microsoft.com/office/drawing/2014/main" id="{F2DE8C81-D2DC-423F-9D11-85885CAA6F2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3" name="Rectangle 17">
              <a:extLst>
                <a:ext uri="{FF2B5EF4-FFF2-40B4-BE49-F238E27FC236}">
                  <a16:creationId xmlns:a16="http://schemas.microsoft.com/office/drawing/2014/main" id="{98303040-85EC-4044-9DA3-9120A29B7AD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4" name="Rectangle 18">
              <a:extLst>
                <a:ext uri="{FF2B5EF4-FFF2-40B4-BE49-F238E27FC236}">
                  <a16:creationId xmlns:a16="http://schemas.microsoft.com/office/drawing/2014/main" id="{C9A17DF6-148D-42A5-A538-1EA2B1C43DD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5" name="Rectangle 19">
              <a:extLst>
                <a:ext uri="{FF2B5EF4-FFF2-40B4-BE49-F238E27FC236}">
                  <a16:creationId xmlns:a16="http://schemas.microsoft.com/office/drawing/2014/main" id="{8D615B14-ADC4-4A98-BD99-61C9FF95B5A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6" name="Rectangle 20">
              <a:extLst>
                <a:ext uri="{FF2B5EF4-FFF2-40B4-BE49-F238E27FC236}">
                  <a16:creationId xmlns:a16="http://schemas.microsoft.com/office/drawing/2014/main" id="{CD883A4B-0F8C-4B77-8E6D-D15D32977ED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7" name="Rectangle 21">
              <a:extLst>
                <a:ext uri="{FF2B5EF4-FFF2-40B4-BE49-F238E27FC236}">
                  <a16:creationId xmlns:a16="http://schemas.microsoft.com/office/drawing/2014/main" id="{0DE5651C-725A-4808-9222-160BED14535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8" name="Rectangle 22">
              <a:extLst>
                <a:ext uri="{FF2B5EF4-FFF2-40B4-BE49-F238E27FC236}">
                  <a16:creationId xmlns:a16="http://schemas.microsoft.com/office/drawing/2014/main" id="{99D07501-3173-4040-A3C2-E4103AB6E10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9" name="Rectangle 23">
              <a:extLst>
                <a:ext uri="{FF2B5EF4-FFF2-40B4-BE49-F238E27FC236}">
                  <a16:creationId xmlns:a16="http://schemas.microsoft.com/office/drawing/2014/main" id="{A4B275B4-8531-461C-B2BE-88308B95E71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0" name="Rectangle 24">
              <a:extLst>
                <a:ext uri="{FF2B5EF4-FFF2-40B4-BE49-F238E27FC236}">
                  <a16:creationId xmlns:a16="http://schemas.microsoft.com/office/drawing/2014/main" id="{32D2398B-F31F-42C3-8236-0751409EDC2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1" name="Rectangle 25">
              <a:extLst>
                <a:ext uri="{FF2B5EF4-FFF2-40B4-BE49-F238E27FC236}">
                  <a16:creationId xmlns:a16="http://schemas.microsoft.com/office/drawing/2014/main" id="{83F28B94-ADFD-4D98-9734-0B642AE2808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2" name="Rectangle 26">
              <a:extLst>
                <a:ext uri="{FF2B5EF4-FFF2-40B4-BE49-F238E27FC236}">
                  <a16:creationId xmlns:a16="http://schemas.microsoft.com/office/drawing/2014/main" id="{DE06BED6-A704-43EF-A35F-B79818E1F4B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3" name="Rectangle 27">
              <a:extLst>
                <a:ext uri="{FF2B5EF4-FFF2-40B4-BE49-F238E27FC236}">
                  <a16:creationId xmlns:a16="http://schemas.microsoft.com/office/drawing/2014/main" id="{11A16C3D-AED0-4F01-BC63-E16984ECA82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4" name="Rectangle 28">
              <a:extLst>
                <a:ext uri="{FF2B5EF4-FFF2-40B4-BE49-F238E27FC236}">
                  <a16:creationId xmlns:a16="http://schemas.microsoft.com/office/drawing/2014/main" id="{5FB7FDC5-B227-4675-9F41-5A1FA508AE5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5" name="Rectangle 29">
              <a:extLst>
                <a:ext uri="{FF2B5EF4-FFF2-40B4-BE49-F238E27FC236}">
                  <a16:creationId xmlns:a16="http://schemas.microsoft.com/office/drawing/2014/main" id="{6D5FD1E0-2ACE-4C48-A16B-3D27E6236A0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6" name="Rectangle 30">
              <a:extLst>
                <a:ext uri="{FF2B5EF4-FFF2-40B4-BE49-F238E27FC236}">
                  <a16:creationId xmlns:a16="http://schemas.microsoft.com/office/drawing/2014/main" id="{CD0BB5DC-D1D0-4371-B4A4-38B4360DC52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7" name="Rectangle 31">
              <a:extLst>
                <a:ext uri="{FF2B5EF4-FFF2-40B4-BE49-F238E27FC236}">
                  <a16:creationId xmlns:a16="http://schemas.microsoft.com/office/drawing/2014/main" id="{C568E1AD-47C7-4DA3-AD58-BBBE705C8E7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8" name="Rectangle 32">
              <a:extLst>
                <a:ext uri="{FF2B5EF4-FFF2-40B4-BE49-F238E27FC236}">
                  <a16:creationId xmlns:a16="http://schemas.microsoft.com/office/drawing/2014/main" id="{6B831C34-CD3C-4365-9019-F76DE7581E3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9" name="Rectangle 33">
              <a:extLst>
                <a:ext uri="{FF2B5EF4-FFF2-40B4-BE49-F238E27FC236}">
                  <a16:creationId xmlns:a16="http://schemas.microsoft.com/office/drawing/2014/main" id="{B8B680D0-BF9A-40B0-9006-B6DD94501A6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10" name="Rectangle 34">
              <a:extLst>
                <a:ext uri="{FF2B5EF4-FFF2-40B4-BE49-F238E27FC236}">
                  <a16:creationId xmlns:a16="http://schemas.microsoft.com/office/drawing/2014/main" id="{408AA201-AC03-403E-976A-B7CB89BEA40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11" name="Oval 35">
              <a:extLst>
                <a:ext uri="{FF2B5EF4-FFF2-40B4-BE49-F238E27FC236}">
                  <a16:creationId xmlns:a16="http://schemas.microsoft.com/office/drawing/2014/main" id="{F3C3CD90-0284-49F6-B329-8245D98B8C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2" name="Oval 36">
              <a:extLst>
                <a:ext uri="{FF2B5EF4-FFF2-40B4-BE49-F238E27FC236}">
                  <a16:creationId xmlns:a16="http://schemas.microsoft.com/office/drawing/2014/main" id="{748127D4-79C6-403D-B6E9-C44FCBA3AF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3" name="Oval 37">
              <a:extLst>
                <a:ext uri="{FF2B5EF4-FFF2-40B4-BE49-F238E27FC236}">
                  <a16:creationId xmlns:a16="http://schemas.microsoft.com/office/drawing/2014/main" id="{E7D63B4A-3D27-41FF-A774-E435059081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4" name="Oval 38">
              <a:extLst>
                <a:ext uri="{FF2B5EF4-FFF2-40B4-BE49-F238E27FC236}">
                  <a16:creationId xmlns:a16="http://schemas.microsoft.com/office/drawing/2014/main" id="{30C2886B-9D00-4166-9D2D-60B8F0AEB8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5" name="Oval 39">
              <a:extLst>
                <a:ext uri="{FF2B5EF4-FFF2-40B4-BE49-F238E27FC236}">
                  <a16:creationId xmlns:a16="http://schemas.microsoft.com/office/drawing/2014/main" id="{CC2ADB01-88B8-4102-BD33-CCECBD8EC1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6" name="Oval 40">
              <a:extLst>
                <a:ext uri="{FF2B5EF4-FFF2-40B4-BE49-F238E27FC236}">
                  <a16:creationId xmlns:a16="http://schemas.microsoft.com/office/drawing/2014/main" id="{8098C7B2-4DC9-4422-801F-C8A84F6C53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7" name="Oval 41">
              <a:extLst>
                <a:ext uri="{FF2B5EF4-FFF2-40B4-BE49-F238E27FC236}">
                  <a16:creationId xmlns:a16="http://schemas.microsoft.com/office/drawing/2014/main" id="{4701CE65-577D-4D5E-9082-E98FB65E54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8" name="Oval 42">
              <a:extLst>
                <a:ext uri="{FF2B5EF4-FFF2-40B4-BE49-F238E27FC236}">
                  <a16:creationId xmlns:a16="http://schemas.microsoft.com/office/drawing/2014/main" id="{5A51F629-3EB2-41C4-94DD-D8A8DCC172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9" name="Oval 43">
              <a:extLst>
                <a:ext uri="{FF2B5EF4-FFF2-40B4-BE49-F238E27FC236}">
                  <a16:creationId xmlns:a16="http://schemas.microsoft.com/office/drawing/2014/main" id="{203A1CDA-E8BA-42AA-BDA2-5DB35D55B76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0" name="Oval 44">
              <a:extLst>
                <a:ext uri="{FF2B5EF4-FFF2-40B4-BE49-F238E27FC236}">
                  <a16:creationId xmlns:a16="http://schemas.microsoft.com/office/drawing/2014/main" id="{7349E46B-CEA8-438D-954A-618043016C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1" name="Oval 45">
              <a:extLst>
                <a:ext uri="{FF2B5EF4-FFF2-40B4-BE49-F238E27FC236}">
                  <a16:creationId xmlns:a16="http://schemas.microsoft.com/office/drawing/2014/main" id="{0B3EEA99-3CD6-4B5A-8955-E70F546D74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2" name="Oval 46">
              <a:extLst>
                <a:ext uri="{FF2B5EF4-FFF2-40B4-BE49-F238E27FC236}">
                  <a16:creationId xmlns:a16="http://schemas.microsoft.com/office/drawing/2014/main" id="{6B64DCCC-D20F-4D17-ACD4-7210C92563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3" name="Oval 47">
              <a:extLst>
                <a:ext uri="{FF2B5EF4-FFF2-40B4-BE49-F238E27FC236}">
                  <a16:creationId xmlns:a16="http://schemas.microsoft.com/office/drawing/2014/main" id="{331F95C6-E8B2-4504-90E0-373DA303B0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4" name="Oval 48">
              <a:extLst>
                <a:ext uri="{FF2B5EF4-FFF2-40B4-BE49-F238E27FC236}">
                  <a16:creationId xmlns:a16="http://schemas.microsoft.com/office/drawing/2014/main" id="{120178EB-790C-4AD2-8131-04455EDE0B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5" name="Oval 49">
              <a:extLst>
                <a:ext uri="{FF2B5EF4-FFF2-40B4-BE49-F238E27FC236}">
                  <a16:creationId xmlns:a16="http://schemas.microsoft.com/office/drawing/2014/main" id="{C79B1463-A368-4FF7-900B-65B4FF244A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6" name="Oval 50">
              <a:extLst>
                <a:ext uri="{FF2B5EF4-FFF2-40B4-BE49-F238E27FC236}">
                  <a16:creationId xmlns:a16="http://schemas.microsoft.com/office/drawing/2014/main" id="{39A5A730-FB30-46FD-B634-5B8C74D1050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7" name="Oval 51">
              <a:extLst>
                <a:ext uri="{FF2B5EF4-FFF2-40B4-BE49-F238E27FC236}">
                  <a16:creationId xmlns:a16="http://schemas.microsoft.com/office/drawing/2014/main" id="{B4511FA9-9646-4FD6-B1BA-36CDBA75D8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8" name="Oval 52">
              <a:extLst>
                <a:ext uri="{FF2B5EF4-FFF2-40B4-BE49-F238E27FC236}">
                  <a16:creationId xmlns:a16="http://schemas.microsoft.com/office/drawing/2014/main" id="{DED636B6-97B0-47B5-BD14-7759E09F65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9" name="Oval 53">
              <a:extLst>
                <a:ext uri="{FF2B5EF4-FFF2-40B4-BE49-F238E27FC236}">
                  <a16:creationId xmlns:a16="http://schemas.microsoft.com/office/drawing/2014/main" id="{34E247F5-2A60-4250-8391-CD7F0D6B3E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0" name="Oval 54">
              <a:extLst>
                <a:ext uri="{FF2B5EF4-FFF2-40B4-BE49-F238E27FC236}">
                  <a16:creationId xmlns:a16="http://schemas.microsoft.com/office/drawing/2014/main" id="{1BFF62D0-F93F-47C9-B6B2-3676EC8FF2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1" name="Oval 55">
              <a:extLst>
                <a:ext uri="{FF2B5EF4-FFF2-40B4-BE49-F238E27FC236}">
                  <a16:creationId xmlns:a16="http://schemas.microsoft.com/office/drawing/2014/main" id="{BB098A8B-FEEE-4F33-BFD5-DA2721CE00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2" name="Oval 56">
              <a:extLst>
                <a:ext uri="{FF2B5EF4-FFF2-40B4-BE49-F238E27FC236}">
                  <a16:creationId xmlns:a16="http://schemas.microsoft.com/office/drawing/2014/main" id="{32CA7B2B-C450-4CF3-9F50-7DE1310B8FA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3" name="Oval 57">
              <a:extLst>
                <a:ext uri="{FF2B5EF4-FFF2-40B4-BE49-F238E27FC236}">
                  <a16:creationId xmlns:a16="http://schemas.microsoft.com/office/drawing/2014/main" id="{209B28C6-37D6-497B-8394-35914A26D6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4" name="Oval 58">
              <a:extLst>
                <a:ext uri="{FF2B5EF4-FFF2-40B4-BE49-F238E27FC236}">
                  <a16:creationId xmlns:a16="http://schemas.microsoft.com/office/drawing/2014/main" id="{B1CA3D1C-D394-445A-931A-FCAC66DE33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5" name="Oval 59">
              <a:extLst>
                <a:ext uri="{FF2B5EF4-FFF2-40B4-BE49-F238E27FC236}">
                  <a16:creationId xmlns:a16="http://schemas.microsoft.com/office/drawing/2014/main" id="{5FB8D308-F1BC-4250-AB77-F6BF14960E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6" name="Oval 60">
              <a:extLst>
                <a:ext uri="{FF2B5EF4-FFF2-40B4-BE49-F238E27FC236}">
                  <a16:creationId xmlns:a16="http://schemas.microsoft.com/office/drawing/2014/main" id="{24F459D1-008B-40A5-BDE3-635BD43E3D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7" name="Oval 61">
              <a:extLst>
                <a:ext uri="{FF2B5EF4-FFF2-40B4-BE49-F238E27FC236}">
                  <a16:creationId xmlns:a16="http://schemas.microsoft.com/office/drawing/2014/main" id="{E91010B2-88C9-445B-9B43-B9C54E66E4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8" name="Oval 62">
              <a:extLst>
                <a:ext uri="{FF2B5EF4-FFF2-40B4-BE49-F238E27FC236}">
                  <a16:creationId xmlns:a16="http://schemas.microsoft.com/office/drawing/2014/main" id="{FB46A872-8642-4615-A90A-E0442456A9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9" name="Oval 63">
              <a:extLst>
                <a:ext uri="{FF2B5EF4-FFF2-40B4-BE49-F238E27FC236}">
                  <a16:creationId xmlns:a16="http://schemas.microsoft.com/office/drawing/2014/main" id="{43B84FAA-11BC-44C1-A7AF-C00C2E9C97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0" name="Oval 64">
              <a:extLst>
                <a:ext uri="{FF2B5EF4-FFF2-40B4-BE49-F238E27FC236}">
                  <a16:creationId xmlns:a16="http://schemas.microsoft.com/office/drawing/2014/main" id="{5FA62AC8-7195-42EA-93E6-5F6EFCC229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1" name="Oval 65">
              <a:extLst>
                <a:ext uri="{FF2B5EF4-FFF2-40B4-BE49-F238E27FC236}">
                  <a16:creationId xmlns:a16="http://schemas.microsoft.com/office/drawing/2014/main" id="{B7CDB969-3653-4DB6-8777-1644DC9DDC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2" name="Oval 66">
              <a:extLst>
                <a:ext uri="{FF2B5EF4-FFF2-40B4-BE49-F238E27FC236}">
                  <a16:creationId xmlns:a16="http://schemas.microsoft.com/office/drawing/2014/main" id="{12D26CBC-8CD0-4DFF-BED0-7875722CFB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3" name="Oval 67">
              <a:extLst>
                <a:ext uri="{FF2B5EF4-FFF2-40B4-BE49-F238E27FC236}">
                  <a16:creationId xmlns:a16="http://schemas.microsoft.com/office/drawing/2014/main" id="{5C6E4822-E3F4-4813-B6C4-6CBB2D51B6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4" name="Oval 68">
              <a:extLst>
                <a:ext uri="{FF2B5EF4-FFF2-40B4-BE49-F238E27FC236}">
                  <a16:creationId xmlns:a16="http://schemas.microsoft.com/office/drawing/2014/main" id="{144A5B74-DDCD-4165-8429-68331B584D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5" name="Oval 69">
              <a:extLst>
                <a:ext uri="{FF2B5EF4-FFF2-40B4-BE49-F238E27FC236}">
                  <a16:creationId xmlns:a16="http://schemas.microsoft.com/office/drawing/2014/main" id="{18EFE1BC-CF16-4B2D-85FD-125257D489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6" name="Oval 70">
              <a:extLst>
                <a:ext uri="{FF2B5EF4-FFF2-40B4-BE49-F238E27FC236}">
                  <a16:creationId xmlns:a16="http://schemas.microsoft.com/office/drawing/2014/main" id="{C63E2D1A-4322-4C0F-9107-7CD4F6B15D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7" name="Oval 71">
              <a:extLst>
                <a:ext uri="{FF2B5EF4-FFF2-40B4-BE49-F238E27FC236}">
                  <a16:creationId xmlns:a16="http://schemas.microsoft.com/office/drawing/2014/main" id="{9F19497D-66FF-412E-8115-A79CB9010A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8" name="Oval 72">
              <a:extLst>
                <a:ext uri="{FF2B5EF4-FFF2-40B4-BE49-F238E27FC236}">
                  <a16:creationId xmlns:a16="http://schemas.microsoft.com/office/drawing/2014/main" id="{3323E4CC-4B8D-447E-AA52-77B7DD9E2C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9" name="Oval 73">
              <a:extLst>
                <a:ext uri="{FF2B5EF4-FFF2-40B4-BE49-F238E27FC236}">
                  <a16:creationId xmlns:a16="http://schemas.microsoft.com/office/drawing/2014/main" id="{FF903838-99BC-432C-ADD8-B6D06904A8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0" name="Oval 74">
              <a:extLst>
                <a:ext uri="{FF2B5EF4-FFF2-40B4-BE49-F238E27FC236}">
                  <a16:creationId xmlns:a16="http://schemas.microsoft.com/office/drawing/2014/main" id="{E5B1047E-A3A1-4C41-BA4E-C80DA58E40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1" name="Oval 75">
              <a:extLst>
                <a:ext uri="{FF2B5EF4-FFF2-40B4-BE49-F238E27FC236}">
                  <a16:creationId xmlns:a16="http://schemas.microsoft.com/office/drawing/2014/main" id="{280A61E2-C21E-4123-B0E5-5F01ACC275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2" name="Oval 76">
              <a:extLst>
                <a:ext uri="{FF2B5EF4-FFF2-40B4-BE49-F238E27FC236}">
                  <a16:creationId xmlns:a16="http://schemas.microsoft.com/office/drawing/2014/main" id="{2947D19F-4345-4F34-A743-F24767E696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3" name="Oval 77">
              <a:extLst>
                <a:ext uri="{FF2B5EF4-FFF2-40B4-BE49-F238E27FC236}">
                  <a16:creationId xmlns:a16="http://schemas.microsoft.com/office/drawing/2014/main" id="{66DC9A60-EE4A-495B-970B-02DDB9096E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4" name="Oval 78">
              <a:extLst>
                <a:ext uri="{FF2B5EF4-FFF2-40B4-BE49-F238E27FC236}">
                  <a16:creationId xmlns:a16="http://schemas.microsoft.com/office/drawing/2014/main" id="{9CDF6732-FC6E-4A42-979A-A6CBECABEC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5" name="Oval 79">
              <a:extLst>
                <a:ext uri="{FF2B5EF4-FFF2-40B4-BE49-F238E27FC236}">
                  <a16:creationId xmlns:a16="http://schemas.microsoft.com/office/drawing/2014/main" id="{DA417276-ACB3-493C-9099-1873F45B33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6" name="Oval 80">
              <a:extLst>
                <a:ext uri="{FF2B5EF4-FFF2-40B4-BE49-F238E27FC236}">
                  <a16:creationId xmlns:a16="http://schemas.microsoft.com/office/drawing/2014/main" id="{23C2574F-2FBB-4391-ADDD-8ED4F1C2D9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7" name="Oval 81">
              <a:extLst>
                <a:ext uri="{FF2B5EF4-FFF2-40B4-BE49-F238E27FC236}">
                  <a16:creationId xmlns:a16="http://schemas.microsoft.com/office/drawing/2014/main" id="{1939B15C-FCCB-44AC-86C0-D86D929245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8" name="Oval 82">
              <a:extLst>
                <a:ext uri="{FF2B5EF4-FFF2-40B4-BE49-F238E27FC236}">
                  <a16:creationId xmlns:a16="http://schemas.microsoft.com/office/drawing/2014/main" id="{54EB76BF-9982-4860-BECC-6E4D70AFEA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9" name="Oval 83">
              <a:extLst>
                <a:ext uri="{FF2B5EF4-FFF2-40B4-BE49-F238E27FC236}">
                  <a16:creationId xmlns:a16="http://schemas.microsoft.com/office/drawing/2014/main" id="{52E091E3-AB27-442D-8BBB-E0323DEE63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0" name="Oval 84">
              <a:extLst>
                <a:ext uri="{FF2B5EF4-FFF2-40B4-BE49-F238E27FC236}">
                  <a16:creationId xmlns:a16="http://schemas.microsoft.com/office/drawing/2014/main" id="{0AD0CDD2-44FB-43F0-B808-181DE42A38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1" name="Oval 85">
              <a:extLst>
                <a:ext uri="{FF2B5EF4-FFF2-40B4-BE49-F238E27FC236}">
                  <a16:creationId xmlns:a16="http://schemas.microsoft.com/office/drawing/2014/main" id="{9E8B09D7-84B9-4314-8EA2-5403BD1AFB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2" name="Oval 86">
              <a:extLst>
                <a:ext uri="{FF2B5EF4-FFF2-40B4-BE49-F238E27FC236}">
                  <a16:creationId xmlns:a16="http://schemas.microsoft.com/office/drawing/2014/main" id="{61911060-7F63-48E2-A631-75D3557678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3" name="Oval 87">
              <a:extLst>
                <a:ext uri="{FF2B5EF4-FFF2-40B4-BE49-F238E27FC236}">
                  <a16:creationId xmlns:a16="http://schemas.microsoft.com/office/drawing/2014/main" id="{10981A18-C9E9-48A9-B302-96A694759A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4" name="Oval 88">
              <a:extLst>
                <a:ext uri="{FF2B5EF4-FFF2-40B4-BE49-F238E27FC236}">
                  <a16:creationId xmlns:a16="http://schemas.microsoft.com/office/drawing/2014/main" id="{9958F1DC-E07E-475A-B485-D7D1711ECD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5" name="Oval 89">
              <a:extLst>
                <a:ext uri="{FF2B5EF4-FFF2-40B4-BE49-F238E27FC236}">
                  <a16:creationId xmlns:a16="http://schemas.microsoft.com/office/drawing/2014/main" id="{D29A9256-198B-4081-9A41-EB4FD7B0CD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6" name="Oval 90">
              <a:extLst>
                <a:ext uri="{FF2B5EF4-FFF2-40B4-BE49-F238E27FC236}">
                  <a16:creationId xmlns:a16="http://schemas.microsoft.com/office/drawing/2014/main" id="{3F09F65F-48BF-4AEC-8AFB-AB697B92377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7" name="Oval 91">
              <a:extLst>
                <a:ext uri="{FF2B5EF4-FFF2-40B4-BE49-F238E27FC236}">
                  <a16:creationId xmlns:a16="http://schemas.microsoft.com/office/drawing/2014/main" id="{13785CEE-93D9-4BD7-9F1D-87E598C65E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8" name="Oval 92">
              <a:extLst>
                <a:ext uri="{FF2B5EF4-FFF2-40B4-BE49-F238E27FC236}">
                  <a16:creationId xmlns:a16="http://schemas.microsoft.com/office/drawing/2014/main" id="{36E2C99B-69F1-4241-84DF-69CE7C0C0D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9" name="Oval 93">
              <a:extLst>
                <a:ext uri="{FF2B5EF4-FFF2-40B4-BE49-F238E27FC236}">
                  <a16:creationId xmlns:a16="http://schemas.microsoft.com/office/drawing/2014/main" id="{D54CB922-126B-4162-BF73-2B0A81460D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0" name="Oval 94">
              <a:extLst>
                <a:ext uri="{FF2B5EF4-FFF2-40B4-BE49-F238E27FC236}">
                  <a16:creationId xmlns:a16="http://schemas.microsoft.com/office/drawing/2014/main" id="{C518F948-A891-4B1F-9FF5-DEE5FE86A8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1" name="Oval 95">
              <a:extLst>
                <a:ext uri="{FF2B5EF4-FFF2-40B4-BE49-F238E27FC236}">
                  <a16:creationId xmlns:a16="http://schemas.microsoft.com/office/drawing/2014/main" id="{63C2792B-0B7B-4FB8-A44B-3180C819E0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2" name="Oval 96">
              <a:extLst>
                <a:ext uri="{FF2B5EF4-FFF2-40B4-BE49-F238E27FC236}">
                  <a16:creationId xmlns:a16="http://schemas.microsoft.com/office/drawing/2014/main" id="{AA402D86-6349-4269-951A-83861DFE95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3" name="Oval 97">
              <a:extLst>
                <a:ext uri="{FF2B5EF4-FFF2-40B4-BE49-F238E27FC236}">
                  <a16:creationId xmlns:a16="http://schemas.microsoft.com/office/drawing/2014/main" id="{BE585F61-26C0-4003-824E-B3BE68570A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4" name="Oval 98">
              <a:extLst>
                <a:ext uri="{FF2B5EF4-FFF2-40B4-BE49-F238E27FC236}">
                  <a16:creationId xmlns:a16="http://schemas.microsoft.com/office/drawing/2014/main" id="{5B43897E-9B08-4246-89EA-3A5AC525F2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5" name="Oval 99">
              <a:extLst>
                <a:ext uri="{FF2B5EF4-FFF2-40B4-BE49-F238E27FC236}">
                  <a16:creationId xmlns:a16="http://schemas.microsoft.com/office/drawing/2014/main" id="{BAA53F6D-768F-434E-A1EC-12CDA023AA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6" name="Oval 100">
              <a:extLst>
                <a:ext uri="{FF2B5EF4-FFF2-40B4-BE49-F238E27FC236}">
                  <a16:creationId xmlns:a16="http://schemas.microsoft.com/office/drawing/2014/main" id="{0129BE2A-8D5F-4FC1-B16D-F015C16A8C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7" name="Oval 101">
              <a:extLst>
                <a:ext uri="{FF2B5EF4-FFF2-40B4-BE49-F238E27FC236}">
                  <a16:creationId xmlns:a16="http://schemas.microsoft.com/office/drawing/2014/main" id="{7130791F-C045-4B7B-8102-34E8306ED2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8" name="Oval 102">
              <a:extLst>
                <a:ext uri="{FF2B5EF4-FFF2-40B4-BE49-F238E27FC236}">
                  <a16:creationId xmlns:a16="http://schemas.microsoft.com/office/drawing/2014/main" id="{A1646152-3D39-4EDA-87C8-B6E3517E734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9" name="Oval 103">
              <a:extLst>
                <a:ext uri="{FF2B5EF4-FFF2-40B4-BE49-F238E27FC236}">
                  <a16:creationId xmlns:a16="http://schemas.microsoft.com/office/drawing/2014/main" id="{31C0F8CF-9FB7-488E-8182-611C936159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0" name="Oval 104">
              <a:extLst>
                <a:ext uri="{FF2B5EF4-FFF2-40B4-BE49-F238E27FC236}">
                  <a16:creationId xmlns:a16="http://schemas.microsoft.com/office/drawing/2014/main" id="{EB18811D-3F90-4896-82D4-1D621FEE30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1" name="Oval 105">
              <a:extLst>
                <a:ext uri="{FF2B5EF4-FFF2-40B4-BE49-F238E27FC236}">
                  <a16:creationId xmlns:a16="http://schemas.microsoft.com/office/drawing/2014/main" id="{2FD848A3-263F-4DC8-A068-08CC76828C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2" name="Oval 106">
              <a:extLst>
                <a:ext uri="{FF2B5EF4-FFF2-40B4-BE49-F238E27FC236}">
                  <a16:creationId xmlns:a16="http://schemas.microsoft.com/office/drawing/2014/main" id="{55FEB722-2FFE-49F6-B27B-1AA2D6CB8C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3" name="Oval 107">
              <a:extLst>
                <a:ext uri="{FF2B5EF4-FFF2-40B4-BE49-F238E27FC236}">
                  <a16:creationId xmlns:a16="http://schemas.microsoft.com/office/drawing/2014/main" id="{4ABAF45A-95DA-4C70-AAA8-0A9BB31777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4" name="Oval 108">
              <a:extLst>
                <a:ext uri="{FF2B5EF4-FFF2-40B4-BE49-F238E27FC236}">
                  <a16:creationId xmlns:a16="http://schemas.microsoft.com/office/drawing/2014/main" id="{5E9BC776-3565-43F5-9B7C-07865F4C93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5" name="Oval 109">
              <a:extLst>
                <a:ext uri="{FF2B5EF4-FFF2-40B4-BE49-F238E27FC236}">
                  <a16:creationId xmlns:a16="http://schemas.microsoft.com/office/drawing/2014/main" id="{E0E556A1-A7F9-4E31-B41F-D4709A3FBC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6" name="Oval 110">
              <a:extLst>
                <a:ext uri="{FF2B5EF4-FFF2-40B4-BE49-F238E27FC236}">
                  <a16:creationId xmlns:a16="http://schemas.microsoft.com/office/drawing/2014/main" id="{06064A69-8070-4809-8504-F999CB218B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7" name="Oval 111">
              <a:extLst>
                <a:ext uri="{FF2B5EF4-FFF2-40B4-BE49-F238E27FC236}">
                  <a16:creationId xmlns:a16="http://schemas.microsoft.com/office/drawing/2014/main" id="{D49E04EE-EB65-410D-9FAA-8888A0FBC1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8" name="Oval 112">
              <a:extLst>
                <a:ext uri="{FF2B5EF4-FFF2-40B4-BE49-F238E27FC236}">
                  <a16:creationId xmlns:a16="http://schemas.microsoft.com/office/drawing/2014/main" id="{EDC136B6-1360-42FF-95FE-1DE4D68709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9" name="Oval 113">
              <a:extLst>
                <a:ext uri="{FF2B5EF4-FFF2-40B4-BE49-F238E27FC236}">
                  <a16:creationId xmlns:a16="http://schemas.microsoft.com/office/drawing/2014/main" id="{9FA24AB8-C46F-4F8C-8121-00FB18CA2A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0" name="Oval 114">
              <a:extLst>
                <a:ext uri="{FF2B5EF4-FFF2-40B4-BE49-F238E27FC236}">
                  <a16:creationId xmlns:a16="http://schemas.microsoft.com/office/drawing/2014/main" id="{D2AA0D46-616C-422E-8F2D-4788EBBEE1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1" name="Oval 115">
              <a:extLst>
                <a:ext uri="{FF2B5EF4-FFF2-40B4-BE49-F238E27FC236}">
                  <a16:creationId xmlns:a16="http://schemas.microsoft.com/office/drawing/2014/main" id="{DB368859-7D77-4857-931D-971A665030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2" name="Oval 116">
              <a:extLst>
                <a:ext uri="{FF2B5EF4-FFF2-40B4-BE49-F238E27FC236}">
                  <a16:creationId xmlns:a16="http://schemas.microsoft.com/office/drawing/2014/main" id="{9CEE40EE-7868-479A-948F-B5791930F9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3" name="Oval 117">
              <a:extLst>
                <a:ext uri="{FF2B5EF4-FFF2-40B4-BE49-F238E27FC236}">
                  <a16:creationId xmlns:a16="http://schemas.microsoft.com/office/drawing/2014/main" id="{2EA459AC-08EB-4587-81B9-9A126C2AB4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4" name="Oval 118">
              <a:extLst>
                <a:ext uri="{FF2B5EF4-FFF2-40B4-BE49-F238E27FC236}">
                  <a16:creationId xmlns:a16="http://schemas.microsoft.com/office/drawing/2014/main" id="{242F2601-EB41-4117-B989-21BE9421C4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5" name="Oval 119">
              <a:extLst>
                <a:ext uri="{FF2B5EF4-FFF2-40B4-BE49-F238E27FC236}">
                  <a16:creationId xmlns:a16="http://schemas.microsoft.com/office/drawing/2014/main" id="{098152E6-8305-4249-B657-2B69F279F7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6" name="Oval 120">
              <a:extLst>
                <a:ext uri="{FF2B5EF4-FFF2-40B4-BE49-F238E27FC236}">
                  <a16:creationId xmlns:a16="http://schemas.microsoft.com/office/drawing/2014/main" id="{80978EAB-E4AD-4D12-AEEB-182DE9000E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7" name="Oval 121">
              <a:extLst>
                <a:ext uri="{FF2B5EF4-FFF2-40B4-BE49-F238E27FC236}">
                  <a16:creationId xmlns:a16="http://schemas.microsoft.com/office/drawing/2014/main" id="{52609350-AF5D-4C2F-AAA6-677A97923E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8" name="Oval 122">
              <a:extLst>
                <a:ext uri="{FF2B5EF4-FFF2-40B4-BE49-F238E27FC236}">
                  <a16:creationId xmlns:a16="http://schemas.microsoft.com/office/drawing/2014/main" id="{261E162D-D5CD-4253-BF44-0C66661D9D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9" name="Oval 123">
              <a:extLst>
                <a:ext uri="{FF2B5EF4-FFF2-40B4-BE49-F238E27FC236}">
                  <a16:creationId xmlns:a16="http://schemas.microsoft.com/office/drawing/2014/main" id="{917ACCDC-FC12-4956-B55D-42275AF8F1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0" name="Oval 124">
              <a:extLst>
                <a:ext uri="{FF2B5EF4-FFF2-40B4-BE49-F238E27FC236}">
                  <a16:creationId xmlns:a16="http://schemas.microsoft.com/office/drawing/2014/main" id="{7BA3F660-97FF-4121-9104-B2DC36197E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1" name="Oval 125">
              <a:extLst>
                <a:ext uri="{FF2B5EF4-FFF2-40B4-BE49-F238E27FC236}">
                  <a16:creationId xmlns:a16="http://schemas.microsoft.com/office/drawing/2014/main" id="{578E8B3B-1EA9-4B8F-B367-87A202453E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2" name="Oval 126">
              <a:extLst>
                <a:ext uri="{FF2B5EF4-FFF2-40B4-BE49-F238E27FC236}">
                  <a16:creationId xmlns:a16="http://schemas.microsoft.com/office/drawing/2014/main" id="{6621EA13-2E6C-4360-A684-7BA0F2A6AC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3" name="Oval 127">
              <a:extLst>
                <a:ext uri="{FF2B5EF4-FFF2-40B4-BE49-F238E27FC236}">
                  <a16:creationId xmlns:a16="http://schemas.microsoft.com/office/drawing/2014/main" id="{36FDA099-A512-4034-A171-E656E4C1C6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4" name="Oval 128">
              <a:extLst>
                <a:ext uri="{FF2B5EF4-FFF2-40B4-BE49-F238E27FC236}">
                  <a16:creationId xmlns:a16="http://schemas.microsoft.com/office/drawing/2014/main" id="{880F8985-C0BC-4433-A730-6CD358E0081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5" name="Oval 129">
              <a:extLst>
                <a:ext uri="{FF2B5EF4-FFF2-40B4-BE49-F238E27FC236}">
                  <a16:creationId xmlns:a16="http://schemas.microsoft.com/office/drawing/2014/main" id="{FB463C31-BBF4-4DD6-AA8E-27208DE6AC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6" name="Oval 130">
              <a:extLst>
                <a:ext uri="{FF2B5EF4-FFF2-40B4-BE49-F238E27FC236}">
                  <a16:creationId xmlns:a16="http://schemas.microsoft.com/office/drawing/2014/main" id="{48A53108-DD66-439B-AD05-0B37C7BFFF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7" name="Oval 131">
              <a:extLst>
                <a:ext uri="{FF2B5EF4-FFF2-40B4-BE49-F238E27FC236}">
                  <a16:creationId xmlns:a16="http://schemas.microsoft.com/office/drawing/2014/main" id="{821B8032-FC05-4D08-870D-7B780B5F42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8" name="Oval 132">
              <a:extLst>
                <a:ext uri="{FF2B5EF4-FFF2-40B4-BE49-F238E27FC236}">
                  <a16:creationId xmlns:a16="http://schemas.microsoft.com/office/drawing/2014/main" id="{00706A2D-B1DE-4BF0-9D6C-3468134212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9" name="Oval 133">
              <a:extLst>
                <a:ext uri="{FF2B5EF4-FFF2-40B4-BE49-F238E27FC236}">
                  <a16:creationId xmlns:a16="http://schemas.microsoft.com/office/drawing/2014/main" id="{70B03C50-601E-4511-8D97-06440C1D11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0" name="Oval 134">
              <a:extLst>
                <a:ext uri="{FF2B5EF4-FFF2-40B4-BE49-F238E27FC236}">
                  <a16:creationId xmlns:a16="http://schemas.microsoft.com/office/drawing/2014/main" id="{3607600D-9064-4929-BC74-18AE99F383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1" name="Oval 135">
              <a:extLst>
                <a:ext uri="{FF2B5EF4-FFF2-40B4-BE49-F238E27FC236}">
                  <a16:creationId xmlns:a16="http://schemas.microsoft.com/office/drawing/2014/main" id="{3915227A-D17D-44D1-8880-32F932CF16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2" name="Oval 136">
              <a:extLst>
                <a:ext uri="{FF2B5EF4-FFF2-40B4-BE49-F238E27FC236}">
                  <a16:creationId xmlns:a16="http://schemas.microsoft.com/office/drawing/2014/main" id="{C6F76569-B3E5-4FF7-8F31-F6B9197E8F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3" name="Oval 137">
              <a:extLst>
                <a:ext uri="{FF2B5EF4-FFF2-40B4-BE49-F238E27FC236}">
                  <a16:creationId xmlns:a16="http://schemas.microsoft.com/office/drawing/2014/main" id="{297EC022-F693-4EC3-B618-14CAF01C9C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4" name="Oval 138">
              <a:extLst>
                <a:ext uri="{FF2B5EF4-FFF2-40B4-BE49-F238E27FC236}">
                  <a16:creationId xmlns:a16="http://schemas.microsoft.com/office/drawing/2014/main" id="{14607B17-AC08-4EEC-8069-8076ECF79F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5" name="Oval 139">
              <a:extLst>
                <a:ext uri="{FF2B5EF4-FFF2-40B4-BE49-F238E27FC236}">
                  <a16:creationId xmlns:a16="http://schemas.microsoft.com/office/drawing/2014/main" id="{FC1EDD98-2348-4D55-9676-D63E9D0FFD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6" name="Oval 140">
              <a:extLst>
                <a:ext uri="{FF2B5EF4-FFF2-40B4-BE49-F238E27FC236}">
                  <a16:creationId xmlns:a16="http://schemas.microsoft.com/office/drawing/2014/main" id="{11E6F45F-0254-4CB3-857E-56F2EEFF10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7" name="Oval 141">
              <a:extLst>
                <a:ext uri="{FF2B5EF4-FFF2-40B4-BE49-F238E27FC236}">
                  <a16:creationId xmlns:a16="http://schemas.microsoft.com/office/drawing/2014/main" id="{B1DEC6EB-7949-429B-99C4-B4181D36F7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8" name="Oval 142">
              <a:extLst>
                <a:ext uri="{FF2B5EF4-FFF2-40B4-BE49-F238E27FC236}">
                  <a16:creationId xmlns:a16="http://schemas.microsoft.com/office/drawing/2014/main" id="{52D93340-D8C4-492E-9A75-CB606012B8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9" name="Oval 143">
              <a:extLst>
                <a:ext uri="{FF2B5EF4-FFF2-40B4-BE49-F238E27FC236}">
                  <a16:creationId xmlns:a16="http://schemas.microsoft.com/office/drawing/2014/main" id="{EAA4B42C-95D1-4E9B-9176-1115165887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0" name="Oval 144">
              <a:extLst>
                <a:ext uri="{FF2B5EF4-FFF2-40B4-BE49-F238E27FC236}">
                  <a16:creationId xmlns:a16="http://schemas.microsoft.com/office/drawing/2014/main" id="{14DF8467-3CE2-428C-9CD0-F495B7155E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1" name="Oval 145">
              <a:extLst>
                <a:ext uri="{FF2B5EF4-FFF2-40B4-BE49-F238E27FC236}">
                  <a16:creationId xmlns:a16="http://schemas.microsoft.com/office/drawing/2014/main" id="{8BB64E6B-B4D0-4AE3-B032-7AEA685589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2" name="Oval 146">
              <a:extLst>
                <a:ext uri="{FF2B5EF4-FFF2-40B4-BE49-F238E27FC236}">
                  <a16:creationId xmlns:a16="http://schemas.microsoft.com/office/drawing/2014/main" id="{FAE4EA87-F9B0-41F6-ACC6-158C2FF255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3" name="Oval 147">
              <a:extLst>
                <a:ext uri="{FF2B5EF4-FFF2-40B4-BE49-F238E27FC236}">
                  <a16:creationId xmlns:a16="http://schemas.microsoft.com/office/drawing/2014/main" id="{EB1DA859-0343-4347-898D-191A81168D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4" name="Oval 148">
              <a:extLst>
                <a:ext uri="{FF2B5EF4-FFF2-40B4-BE49-F238E27FC236}">
                  <a16:creationId xmlns:a16="http://schemas.microsoft.com/office/drawing/2014/main" id="{7580C066-6B69-46D5-A710-C9B1045558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5" name="Oval 149">
              <a:extLst>
                <a:ext uri="{FF2B5EF4-FFF2-40B4-BE49-F238E27FC236}">
                  <a16:creationId xmlns:a16="http://schemas.microsoft.com/office/drawing/2014/main" id="{53088CD3-B6CB-47E3-9F9B-67A1787681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6" name="Oval 150">
              <a:extLst>
                <a:ext uri="{FF2B5EF4-FFF2-40B4-BE49-F238E27FC236}">
                  <a16:creationId xmlns:a16="http://schemas.microsoft.com/office/drawing/2014/main" id="{6A28B380-38C8-442B-BDED-D864870CCB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7" name="Oval 151">
              <a:extLst>
                <a:ext uri="{FF2B5EF4-FFF2-40B4-BE49-F238E27FC236}">
                  <a16:creationId xmlns:a16="http://schemas.microsoft.com/office/drawing/2014/main" id="{FD537B4A-A57C-4778-945D-D6F2DB8019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8" name="Oval 152">
              <a:extLst>
                <a:ext uri="{FF2B5EF4-FFF2-40B4-BE49-F238E27FC236}">
                  <a16:creationId xmlns:a16="http://schemas.microsoft.com/office/drawing/2014/main" id="{7CD08831-D21B-4DF2-AFB0-402F23F293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9" name="Oval 153">
              <a:extLst>
                <a:ext uri="{FF2B5EF4-FFF2-40B4-BE49-F238E27FC236}">
                  <a16:creationId xmlns:a16="http://schemas.microsoft.com/office/drawing/2014/main" id="{0E5F3D8B-0431-40A8-A3CE-68F6436D85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0" name="Oval 154">
              <a:extLst>
                <a:ext uri="{FF2B5EF4-FFF2-40B4-BE49-F238E27FC236}">
                  <a16:creationId xmlns:a16="http://schemas.microsoft.com/office/drawing/2014/main" id="{EC8AC0D8-D5E6-4038-B504-88A1A0ED11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1" name="Oval 155">
              <a:extLst>
                <a:ext uri="{FF2B5EF4-FFF2-40B4-BE49-F238E27FC236}">
                  <a16:creationId xmlns:a16="http://schemas.microsoft.com/office/drawing/2014/main" id="{97BC338B-62C6-4F07-A60B-1F9548952E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2" name="Oval 156">
              <a:extLst>
                <a:ext uri="{FF2B5EF4-FFF2-40B4-BE49-F238E27FC236}">
                  <a16:creationId xmlns:a16="http://schemas.microsoft.com/office/drawing/2014/main" id="{225CFB23-9E83-49EA-BBE3-14D6D8AD16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3" name="Oval 157">
              <a:extLst>
                <a:ext uri="{FF2B5EF4-FFF2-40B4-BE49-F238E27FC236}">
                  <a16:creationId xmlns:a16="http://schemas.microsoft.com/office/drawing/2014/main" id="{DF8032CE-E3DF-4896-A6F4-BA894539B9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4" name="Oval 158">
              <a:extLst>
                <a:ext uri="{FF2B5EF4-FFF2-40B4-BE49-F238E27FC236}">
                  <a16:creationId xmlns:a16="http://schemas.microsoft.com/office/drawing/2014/main" id="{9B86BB13-43FF-4733-B3FC-A79AC0485F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5" name="Oval 159">
              <a:extLst>
                <a:ext uri="{FF2B5EF4-FFF2-40B4-BE49-F238E27FC236}">
                  <a16:creationId xmlns:a16="http://schemas.microsoft.com/office/drawing/2014/main" id="{0C046DF6-A977-4D0D-98E4-346EC0511B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6" name="Oval 160">
              <a:extLst>
                <a:ext uri="{FF2B5EF4-FFF2-40B4-BE49-F238E27FC236}">
                  <a16:creationId xmlns:a16="http://schemas.microsoft.com/office/drawing/2014/main" id="{404A1F28-240C-4608-B094-5731A10AD3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7" name="Oval 161">
              <a:extLst>
                <a:ext uri="{FF2B5EF4-FFF2-40B4-BE49-F238E27FC236}">
                  <a16:creationId xmlns:a16="http://schemas.microsoft.com/office/drawing/2014/main" id="{1C107D58-C3D2-4EF0-8B70-964CD92482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8" name="Oval 162">
              <a:extLst>
                <a:ext uri="{FF2B5EF4-FFF2-40B4-BE49-F238E27FC236}">
                  <a16:creationId xmlns:a16="http://schemas.microsoft.com/office/drawing/2014/main" id="{454963C3-7673-4956-B1A8-02B92438A75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9" name="Oval 163">
              <a:extLst>
                <a:ext uri="{FF2B5EF4-FFF2-40B4-BE49-F238E27FC236}">
                  <a16:creationId xmlns:a16="http://schemas.microsoft.com/office/drawing/2014/main" id="{5ED047AE-57E9-4EA7-83F9-55A86D9E91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0" name="Oval 164">
              <a:extLst>
                <a:ext uri="{FF2B5EF4-FFF2-40B4-BE49-F238E27FC236}">
                  <a16:creationId xmlns:a16="http://schemas.microsoft.com/office/drawing/2014/main" id="{E898FC36-DE44-4FB2-B40A-07A8DDDE6B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1" name="Oval 165">
              <a:extLst>
                <a:ext uri="{FF2B5EF4-FFF2-40B4-BE49-F238E27FC236}">
                  <a16:creationId xmlns:a16="http://schemas.microsoft.com/office/drawing/2014/main" id="{598C6FFB-3B0E-4733-AFF7-5AE9A0B55D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2" name="Oval 166">
              <a:extLst>
                <a:ext uri="{FF2B5EF4-FFF2-40B4-BE49-F238E27FC236}">
                  <a16:creationId xmlns:a16="http://schemas.microsoft.com/office/drawing/2014/main" id="{960FD079-28F4-458F-AEBF-82A9E459C2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3" name="Oval 167">
              <a:extLst>
                <a:ext uri="{FF2B5EF4-FFF2-40B4-BE49-F238E27FC236}">
                  <a16:creationId xmlns:a16="http://schemas.microsoft.com/office/drawing/2014/main" id="{D6AA5123-E4AD-4477-B08B-D4F5808888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4" name="Oval 168">
              <a:extLst>
                <a:ext uri="{FF2B5EF4-FFF2-40B4-BE49-F238E27FC236}">
                  <a16:creationId xmlns:a16="http://schemas.microsoft.com/office/drawing/2014/main" id="{24555456-FA7D-4F9A-B401-23977D813F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5" name="Oval 169">
              <a:extLst>
                <a:ext uri="{FF2B5EF4-FFF2-40B4-BE49-F238E27FC236}">
                  <a16:creationId xmlns:a16="http://schemas.microsoft.com/office/drawing/2014/main" id="{0E4C5651-6F54-41E2-8605-609894B89A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6" name="Oval 170">
              <a:extLst>
                <a:ext uri="{FF2B5EF4-FFF2-40B4-BE49-F238E27FC236}">
                  <a16:creationId xmlns:a16="http://schemas.microsoft.com/office/drawing/2014/main" id="{06F7B1F5-6089-41F6-A2D9-E64E6D8338D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7" name="Oval 171">
              <a:extLst>
                <a:ext uri="{FF2B5EF4-FFF2-40B4-BE49-F238E27FC236}">
                  <a16:creationId xmlns:a16="http://schemas.microsoft.com/office/drawing/2014/main" id="{524DA6A3-8D4A-4C52-BED8-6D380BEAFE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8" name="Oval 172">
              <a:extLst>
                <a:ext uri="{FF2B5EF4-FFF2-40B4-BE49-F238E27FC236}">
                  <a16:creationId xmlns:a16="http://schemas.microsoft.com/office/drawing/2014/main" id="{79D3465B-F942-44B6-BED7-638CBEEEFC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9" name="Oval 173">
              <a:extLst>
                <a:ext uri="{FF2B5EF4-FFF2-40B4-BE49-F238E27FC236}">
                  <a16:creationId xmlns:a16="http://schemas.microsoft.com/office/drawing/2014/main" id="{E137BF8D-0910-452C-BB44-8307C4EB02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0" name="Oval 174">
              <a:extLst>
                <a:ext uri="{FF2B5EF4-FFF2-40B4-BE49-F238E27FC236}">
                  <a16:creationId xmlns:a16="http://schemas.microsoft.com/office/drawing/2014/main" id="{D650EACE-E85A-4D11-9079-86D2E10E4F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1" name="Oval 175">
              <a:extLst>
                <a:ext uri="{FF2B5EF4-FFF2-40B4-BE49-F238E27FC236}">
                  <a16:creationId xmlns:a16="http://schemas.microsoft.com/office/drawing/2014/main" id="{376768DB-9CDF-4D3E-9C58-0CDD0FA792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2" name="Oval 176">
              <a:extLst>
                <a:ext uri="{FF2B5EF4-FFF2-40B4-BE49-F238E27FC236}">
                  <a16:creationId xmlns:a16="http://schemas.microsoft.com/office/drawing/2014/main" id="{DD43026D-4ECB-4330-B942-75446D6D3B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3" name="Oval 177">
              <a:extLst>
                <a:ext uri="{FF2B5EF4-FFF2-40B4-BE49-F238E27FC236}">
                  <a16:creationId xmlns:a16="http://schemas.microsoft.com/office/drawing/2014/main" id="{529A6701-DA4B-44CB-818F-291E30D537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4" name="Oval 178">
              <a:extLst>
                <a:ext uri="{FF2B5EF4-FFF2-40B4-BE49-F238E27FC236}">
                  <a16:creationId xmlns:a16="http://schemas.microsoft.com/office/drawing/2014/main" id="{B1BB2448-7084-4685-ACCA-3770B83068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5" name="Oval 179">
              <a:extLst>
                <a:ext uri="{FF2B5EF4-FFF2-40B4-BE49-F238E27FC236}">
                  <a16:creationId xmlns:a16="http://schemas.microsoft.com/office/drawing/2014/main" id="{D9B628E5-6205-4A37-8B3C-AC19E523A7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6" name="Oval 180">
              <a:extLst>
                <a:ext uri="{FF2B5EF4-FFF2-40B4-BE49-F238E27FC236}">
                  <a16:creationId xmlns:a16="http://schemas.microsoft.com/office/drawing/2014/main" id="{8B72FB15-EB53-4A47-85FB-DBD1FDE77E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7" name="Oval 181">
              <a:extLst>
                <a:ext uri="{FF2B5EF4-FFF2-40B4-BE49-F238E27FC236}">
                  <a16:creationId xmlns:a16="http://schemas.microsoft.com/office/drawing/2014/main" id="{1E0C4BC6-35FC-45FA-8EA5-63D653C63B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8" name="Oval 182">
              <a:extLst>
                <a:ext uri="{FF2B5EF4-FFF2-40B4-BE49-F238E27FC236}">
                  <a16:creationId xmlns:a16="http://schemas.microsoft.com/office/drawing/2014/main" id="{6A0B1809-AEB5-452E-965D-1308412DA03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9" name="Oval 183">
              <a:extLst>
                <a:ext uri="{FF2B5EF4-FFF2-40B4-BE49-F238E27FC236}">
                  <a16:creationId xmlns:a16="http://schemas.microsoft.com/office/drawing/2014/main" id="{291652C8-2091-413A-9D27-2B6FEC1062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0" name="Oval 184">
              <a:extLst>
                <a:ext uri="{FF2B5EF4-FFF2-40B4-BE49-F238E27FC236}">
                  <a16:creationId xmlns:a16="http://schemas.microsoft.com/office/drawing/2014/main" id="{44CAF9DC-D41C-48D4-B85D-6EB5E2EC4E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1" name="Oval 185">
              <a:extLst>
                <a:ext uri="{FF2B5EF4-FFF2-40B4-BE49-F238E27FC236}">
                  <a16:creationId xmlns:a16="http://schemas.microsoft.com/office/drawing/2014/main" id="{3E714D59-69AB-4BBE-B31A-9FE10AF063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2" name="Oval 186">
              <a:extLst>
                <a:ext uri="{FF2B5EF4-FFF2-40B4-BE49-F238E27FC236}">
                  <a16:creationId xmlns:a16="http://schemas.microsoft.com/office/drawing/2014/main" id="{ED0667EF-5570-433D-88FD-65C51E4B5E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3" name="Oval 187">
              <a:extLst>
                <a:ext uri="{FF2B5EF4-FFF2-40B4-BE49-F238E27FC236}">
                  <a16:creationId xmlns:a16="http://schemas.microsoft.com/office/drawing/2014/main" id="{FC12F1E5-0A35-4EDB-97C2-30F74D4CC27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4" name="Oval 188">
              <a:extLst>
                <a:ext uri="{FF2B5EF4-FFF2-40B4-BE49-F238E27FC236}">
                  <a16:creationId xmlns:a16="http://schemas.microsoft.com/office/drawing/2014/main" id="{31F371A9-CF37-4AF5-8477-8447A13808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5" name="Oval 189">
              <a:extLst>
                <a:ext uri="{FF2B5EF4-FFF2-40B4-BE49-F238E27FC236}">
                  <a16:creationId xmlns:a16="http://schemas.microsoft.com/office/drawing/2014/main" id="{1042484C-071E-4B1C-B8E5-A321D29155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6" name="Oval 190">
              <a:extLst>
                <a:ext uri="{FF2B5EF4-FFF2-40B4-BE49-F238E27FC236}">
                  <a16:creationId xmlns:a16="http://schemas.microsoft.com/office/drawing/2014/main" id="{04401218-B118-439C-BA2F-F5DD340807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7" name="Oval 191">
              <a:extLst>
                <a:ext uri="{FF2B5EF4-FFF2-40B4-BE49-F238E27FC236}">
                  <a16:creationId xmlns:a16="http://schemas.microsoft.com/office/drawing/2014/main" id="{357863AA-E098-4A59-A9E6-40E0BFFE2A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8" name="Oval 192">
              <a:extLst>
                <a:ext uri="{FF2B5EF4-FFF2-40B4-BE49-F238E27FC236}">
                  <a16:creationId xmlns:a16="http://schemas.microsoft.com/office/drawing/2014/main" id="{9D81B440-CA4D-4BF4-AD4F-A6AEB021EA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9" name="Oval 193">
              <a:extLst>
                <a:ext uri="{FF2B5EF4-FFF2-40B4-BE49-F238E27FC236}">
                  <a16:creationId xmlns:a16="http://schemas.microsoft.com/office/drawing/2014/main" id="{37004D51-FBC5-4BCF-97CB-2393DC8E5F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0" name="Oval 194">
              <a:extLst>
                <a:ext uri="{FF2B5EF4-FFF2-40B4-BE49-F238E27FC236}">
                  <a16:creationId xmlns:a16="http://schemas.microsoft.com/office/drawing/2014/main" id="{A2102A17-25E8-4CEA-8ADE-B490DFDDC2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1" name="Oval 195">
              <a:extLst>
                <a:ext uri="{FF2B5EF4-FFF2-40B4-BE49-F238E27FC236}">
                  <a16:creationId xmlns:a16="http://schemas.microsoft.com/office/drawing/2014/main" id="{687CACAC-F1C5-430F-8768-8E224534E8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2" name="Oval 196">
              <a:extLst>
                <a:ext uri="{FF2B5EF4-FFF2-40B4-BE49-F238E27FC236}">
                  <a16:creationId xmlns:a16="http://schemas.microsoft.com/office/drawing/2014/main" id="{4DCD914F-51F5-4E62-847A-8AB49429E5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3" name="Oval 197">
              <a:extLst>
                <a:ext uri="{FF2B5EF4-FFF2-40B4-BE49-F238E27FC236}">
                  <a16:creationId xmlns:a16="http://schemas.microsoft.com/office/drawing/2014/main" id="{D8520300-D2DF-4B60-9029-31F9DE5982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4" name="Oval 198">
              <a:extLst>
                <a:ext uri="{FF2B5EF4-FFF2-40B4-BE49-F238E27FC236}">
                  <a16:creationId xmlns:a16="http://schemas.microsoft.com/office/drawing/2014/main" id="{D40A7931-5DC3-4B8A-802B-C044E24C67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5" name="Oval 199">
              <a:extLst>
                <a:ext uri="{FF2B5EF4-FFF2-40B4-BE49-F238E27FC236}">
                  <a16:creationId xmlns:a16="http://schemas.microsoft.com/office/drawing/2014/main" id="{2825E8F5-1001-4742-8ABF-6946E1F223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6" name="Oval 200">
              <a:extLst>
                <a:ext uri="{FF2B5EF4-FFF2-40B4-BE49-F238E27FC236}">
                  <a16:creationId xmlns:a16="http://schemas.microsoft.com/office/drawing/2014/main" id="{82788FAA-BC47-416D-9AF0-A1591CDE275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7" name="Oval 201">
              <a:extLst>
                <a:ext uri="{FF2B5EF4-FFF2-40B4-BE49-F238E27FC236}">
                  <a16:creationId xmlns:a16="http://schemas.microsoft.com/office/drawing/2014/main" id="{1D10A885-333E-497B-973F-363EF4EDD2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8" name="Oval 202">
              <a:extLst>
                <a:ext uri="{FF2B5EF4-FFF2-40B4-BE49-F238E27FC236}">
                  <a16:creationId xmlns:a16="http://schemas.microsoft.com/office/drawing/2014/main" id="{BFDC5A14-674E-4C6C-B8C4-28B8BC03AC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9" name="Oval 203">
              <a:extLst>
                <a:ext uri="{FF2B5EF4-FFF2-40B4-BE49-F238E27FC236}">
                  <a16:creationId xmlns:a16="http://schemas.microsoft.com/office/drawing/2014/main" id="{3B30121A-6628-4C2C-800B-16FFCF3493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0" name="Oval 204">
              <a:extLst>
                <a:ext uri="{FF2B5EF4-FFF2-40B4-BE49-F238E27FC236}">
                  <a16:creationId xmlns:a16="http://schemas.microsoft.com/office/drawing/2014/main" id="{47439947-EE4E-47CF-9E9A-9EF76DCEB8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1" name="Oval 205">
              <a:extLst>
                <a:ext uri="{FF2B5EF4-FFF2-40B4-BE49-F238E27FC236}">
                  <a16:creationId xmlns:a16="http://schemas.microsoft.com/office/drawing/2014/main" id="{9BCB1B22-7FAE-4D51-9B86-D1F7E4C419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2" name="Oval 206">
              <a:extLst>
                <a:ext uri="{FF2B5EF4-FFF2-40B4-BE49-F238E27FC236}">
                  <a16:creationId xmlns:a16="http://schemas.microsoft.com/office/drawing/2014/main" id="{E48DDF54-CFDF-4C68-BD2D-09CA4D97435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3" name="Oval 207">
              <a:extLst>
                <a:ext uri="{FF2B5EF4-FFF2-40B4-BE49-F238E27FC236}">
                  <a16:creationId xmlns:a16="http://schemas.microsoft.com/office/drawing/2014/main" id="{5B765D87-6219-4827-A3AD-37435EA19FD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4" name="Oval 208">
              <a:extLst>
                <a:ext uri="{FF2B5EF4-FFF2-40B4-BE49-F238E27FC236}">
                  <a16:creationId xmlns:a16="http://schemas.microsoft.com/office/drawing/2014/main" id="{A9BFFC70-4AA0-44D0-BB47-47A0BCF81B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5" name="Oval 209">
              <a:extLst>
                <a:ext uri="{FF2B5EF4-FFF2-40B4-BE49-F238E27FC236}">
                  <a16:creationId xmlns:a16="http://schemas.microsoft.com/office/drawing/2014/main" id="{13F1D698-A08E-4953-9654-16AF12EB70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6" name="Oval 210">
              <a:extLst>
                <a:ext uri="{FF2B5EF4-FFF2-40B4-BE49-F238E27FC236}">
                  <a16:creationId xmlns:a16="http://schemas.microsoft.com/office/drawing/2014/main" id="{67BE856A-680A-461F-87B8-97EA933573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7" name="Oval 211">
              <a:extLst>
                <a:ext uri="{FF2B5EF4-FFF2-40B4-BE49-F238E27FC236}">
                  <a16:creationId xmlns:a16="http://schemas.microsoft.com/office/drawing/2014/main" id="{C2E010BA-03EA-4996-9A37-F0D1803C537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8" name="Oval 212">
              <a:extLst>
                <a:ext uri="{FF2B5EF4-FFF2-40B4-BE49-F238E27FC236}">
                  <a16:creationId xmlns:a16="http://schemas.microsoft.com/office/drawing/2014/main" id="{DFD8F34B-FD76-43F8-9EDD-50C5393453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9" name="Oval 213">
              <a:extLst>
                <a:ext uri="{FF2B5EF4-FFF2-40B4-BE49-F238E27FC236}">
                  <a16:creationId xmlns:a16="http://schemas.microsoft.com/office/drawing/2014/main" id="{3F053B04-8FB0-4EA8-8FE3-A70E325215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90" name="Oval 214">
              <a:extLst>
                <a:ext uri="{FF2B5EF4-FFF2-40B4-BE49-F238E27FC236}">
                  <a16:creationId xmlns:a16="http://schemas.microsoft.com/office/drawing/2014/main" id="{8A22CB96-5005-409A-87DB-3ACF15269D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91" name="Oval 215">
              <a:extLst>
                <a:ext uri="{FF2B5EF4-FFF2-40B4-BE49-F238E27FC236}">
                  <a16:creationId xmlns:a16="http://schemas.microsoft.com/office/drawing/2014/main" id="{8D267562-CE35-4541-9A14-A93AAC7BBA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92" name="Oval 216">
              <a:extLst>
                <a:ext uri="{FF2B5EF4-FFF2-40B4-BE49-F238E27FC236}">
                  <a16:creationId xmlns:a16="http://schemas.microsoft.com/office/drawing/2014/main" id="{60DECC1E-D299-41BF-87D4-59F1D04E35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93" name="Oval 217">
              <a:extLst>
                <a:ext uri="{FF2B5EF4-FFF2-40B4-BE49-F238E27FC236}">
                  <a16:creationId xmlns:a16="http://schemas.microsoft.com/office/drawing/2014/main" id="{E6E7784D-82E4-45A9-B3E6-6E87791639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</p:grpSp>
      <p:sp>
        <p:nvSpPr>
          <p:cNvPr id="24794" name="Rectangle 218">
            <a:extLst>
              <a:ext uri="{FF2B5EF4-FFF2-40B4-BE49-F238E27FC236}">
                <a16:creationId xmlns:a16="http://schemas.microsoft.com/office/drawing/2014/main" id="{5193BBB9-24E1-4F85-85A9-FB9249BBD4C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8AE78B3-FEF2-4558-9719-53D4EA1CB7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795" name="Rectangle 219">
            <a:extLst>
              <a:ext uri="{FF2B5EF4-FFF2-40B4-BE49-F238E27FC236}">
                <a16:creationId xmlns:a16="http://schemas.microsoft.com/office/drawing/2014/main" id="{9A5FDE64-719A-45D9-B8EC-AF91CB4514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796" name="Rectangle 220">
            <a:extLst>
              <a:ext uri="{FF2B5EF4-FFF2-40B4-BE49-F238E27FC236}">
                <a16:creationId xmlns:a16="http://schemas.microsoft.com/office/drawing/2014/main" id="{F6A0FFF4-C2AD-4534-B896-66253A9EAE2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797" name="Rectangle 221">
            <a:extLst>
              <a:ext uri="{FF2B5EF4-FFF2-40B4-BE49-F238E27FC236}">
                <a16:creationId xmlns:a16="http://schemas.microsoft.com/office/drawing/2014/main" id="{9969AB60-3F27-400C-9BCE-1779E57E03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798" name="Rectangle 222">
            <a:extLst>
              <a:ext uri="{FF2B5EF4-FFF2-40B4-BE49-F238E27FC236}">
                <a16:creationId xmlns:a16="http://schemas.microsoft.com/office/drawing/2014/main" id="{E6388857-4112-4684-86B7-F26913CC84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129" r:id="rId1"/>
    <p:sldLayoutId id="2147487097" r:id="rId2"/>
    <p:sldLayoutId id="2147487098" r:id="rId3"/>
    <p:sldLayoutId id="2147487099" r:id="rId4"/>
    <p:sldLayoutId id="2147487100" r:id="rId5"/>
    <p:sldLayoutId id="2147487101" r:id="rId6"/>
    <p:sldLayoutId id="2147487102" r:id="rId7"/>
    <p:sldLayoutId id="2147487103" r:id="rId8"/>
    <p:sldLayoutId id="2147487104" r:id="rId9"/>
    <p:sldLayoutId id="2147487105" r:id="rId10"/>
    <p:sldLayoutId id="2147487106" r:id="rId11"/>
    <p:sldLayoutId id="2147487130" r:id="rId12"/>
  </p:sldLayoutIdLst>
  <p:transition spd="med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2F2F47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D9FDEA0B-AE79-4497-891D-7A3D46872BCC}"/>
              </a:ext>
            </a:extLst>
          </p:cNvPr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24579" name="Rectangle 3">
              <a:extLst>
                <a:ext uri="{FF2B5EF4-FFF2-40B4-BE49-F238E27FC236}">
                  <a16:creationId xmlns:a16="http://schemas.microsoft.com/office/drawing/2014/main" id="{FF1CCDF0-F637-42E8-99F0-678A26A8ABA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0" name="Rectangle 4">
              <a:extLst>
                <a:ext uri="{FF2B5EF4-FFF2-40B4-BE49-F238E27FC236}">
                  <a16:creationId xmlns:a16="http://schemas.microsoft.com/office/drawing/2014/main" id="{42B04C03-5E7F-4EAA-B303-BF3AD61E3A9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1" name="Rectangle 5">
              <a:extLst>
                <a:ext uri="{FF2B5EF4-FFF2-40B4-BE49-F238E27FC236}">
                  <a16:creationId xmlns:a16="http://schemas.microsoft.com/office/drawing/2014/main" id="{E055619A-AE18-4436-AFE2-E8F5897DCF1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2" name="Rectangle 6">
              <a:extLst>
                <a:ext uri="{FF2B5EF4-FFF2-40B4-BE49-F238E27FC236}">
                  <a16:creationId xmlns:a16="http://schemas.microsoft.com/office/drawing/2014/main" id="{C621ADBB-C8D3-409D-9BC9-D8B8AC02B7F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3" name="Rectangle 7">
              <a:extLst>
                <a:ext uri="{FF2B5EF4-FFF2-40B4-BE49-F238E27FC236}">
                  <a16:creationId xmlns:a16="http://schemas.microsoft.com/office/drawing/2014/main" id="{59AB6B57-6CCD-4063-9E3D-44645E8E7A3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4" name="Rectangle 8">
              <a:extLst>
                <a:ext uri="{FF2B5EF4-FFF2-40B4-BE49-F238E27FC236}">
                  <a16:creationId xmlns:a16="http://schemas.microsoft.com/office/drawing/2014/main" id="{4136C751-4CEC-4502-8903-1B2637363AB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5" name="Rectangle 9">
              <a:extLst>
                <a:ext uri="{FF2B5EF4-FFF2-40B4-BE49-F238E27FC236}">
                  <a16:creationId xmlns:a16="http://schemas.microsoft.com/office/drawing/2014/main" id="{3B34DA61-239F-44F6-B227-22DF64BDF42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6" name="Rectangle 10">
              <a:extLst>
                <a:ext uri="{FF2B5EF4-FFF2-40B4-BE49-F238E27FC236}">
                  <a16:creationId xmlns:a16="http://schemas.microsoft.com/office/drawing/2014/main" id="{F4D7A9C1-CF3C-4D31-972B-9D7E2409D9E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7" name="Rectangle 11">
              <a:extLst>
                <a:ext uri="{FF2B5EF4-FFF2-40B4-BE49-F238E27FC236}">
                  <a16:creationId xmlns:a16="http://schemas.microsoft.com/office/drawing/2014/main" id="{4D0C07DA-5303-4ACE-A0E7-9013F2E27E7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8" name="Rectangle 12">
              <a:extLst>
                <a:ext uri="{FF2B5EF4-FFF2-40B4-BE49-F238E27FC236}">
                  <a16:creationId xmlns:a16="http://schemas.microsoft.com/office/drawing/2014/main" id="{A492DBE4-0716-424E-BEBA-4C96256D405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9" name="Rectangle 13">
              <a:extLst>
                <a:ext uri="{FF2B5EF4-FFF2-40B4-BE49-F238E27FC236}">
                  <a16:creationId xmlns:a16="http://schemas.microsoft.com/office/drawing/2014/main" id="{C34481DF-66B9-4234-B25F-FEA37FFC696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0" name="Rectangle 14">
              <a:extLst>
                <a:ext uri="{FF2B5EF4-FFF2-40B4-BE49-F238E27FC236}">
                  <a16:creationId xmlns:a16="http://schemas.microsoft.com/office/drawing/2014/main" id="{9CA21062-D56E-4A53-9000-3B16C50800D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1" name="Rectangle 15">
              <a:extLst>
                <a:ext uri="{FF2B5EF4-FFF2-40B4-BE49-F238E27FC236}">
                  <a16:creationId xmlns:a16="http://schemas.microsoft.com/office/drawing/2014/main" id="{EECD13F5-B20D-4C96-89A1-D0985CA44F2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2" name="Rectangle 16">
              <a:extLst>
                <a:ext uri="{FF2B5EF4-FFF2-40B4-BE49-F238E27FC236}">
                  <a16:creationId xmlns:a16="http://schemas.microsoft.com/office/drawing/2014/main" id="{FC200485-A59C-4D3A-A327-BCB28D328F9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3" name="Rectangle 17">
              <a:extLst>
                <a:ext uri="{FF2B5EF4-FFF2-40B4-BE49-F238E27FC236}">
                  <a16:creationId xmlns:a16="http://schemas.microsoft.com/office/drawing/2014/main" id="{847D3DFE-5563-4638-ADCB-123F9F60E7D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4" name="Rectangle 18">
              <a:extLst>
                <a:ext uri="{FF2B5EF4-FFF2-40B4-BE49-F238E27FC236}">
                  <a16:creationId xmlns:a16="http://schemas.microsoft.com/office/drawing/2014/main" id="{7AF0741D-0776-43B4-9892-B770F353BEF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5" name="Rectangle 19">
              <a:extLst>
                <a:ext uri="{FF2B5EF4-FFF2-40B4-BE49-F238E27FC236}">
                  <a16:creationId xmlns:a16="http://schemas.microsoft.com/office/drawing/2014/main" id="{19DA17CE-75E6-49D6-9279-2B58858B308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6" name="Rectangle 20">
              <a:extLst>
                <a:ext uri="{FF2B5EF4-FFF2-40B4-BE49-F238E27FC236}">
                  <a16:creationId xmlns:a16="http://schemas.microsoft.com/office/drawing/2014/main" id="{DE2FD822-9B58-46C5-AD6A-FA147E1CC2B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7" name="Rectangle 21">
              <a:extLst>
                <a:ext uri="{FF2B5EF4-FFF2-40B4-BE49-F238E27FC236}">
                  <a16:creationId xmlns:a16="http://schemas.microsoft.com/office/drawing/2014/main" id="{DC89F22F-C301-4EC3-9509-B941ADBE443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8" name="Rectangle 22">
              <a:extLst>
                <a:ext uri="{FF2B5EF4-FFF2-40B4-BE49-F238E27FC236}">
                  <a16:creationId xmlns:a16="http://schemas.microsoft.com/office/drawing/2014/main" id="{5A9B6212-D28A-40DB-9940-6297252995E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9" name="Rectangle 23">
              <a:extLst>
                <a:ext uri="{FF2B5EF4-FFF2-40B4-BE49-F238E27FC236}">
                  <a16:creationId xmlns:a16="http://schemas.microsoft.com/office/drawing/2014/main" id="{4CEC9700-63FE-4839-A67C-AE7938C6E18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0" name="Rectangle 24">
              <a:extLst>
                <a:ext uri="{FF2B5EF4-FFF2-40B4-BE49-F238E27FC236}">
                  <a16:creationId xmlns:a16="http://schemas.microsoft.com/office/drawing/2014/main" id="{E49E321A-C434-4D2A-8AC3-C938491F9AF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1" name="Rectangle 25">
              <a:extLst>
                <a:ext uri="{FF2B5EF4-FFF2-40B4-BE49-F238E27FC236}">
                  <a16:creationId xmlns:a16="http://schemas.microsoft.com/office/drawing/2014/main" id="{2B0833F5-C750-4DD6-A62C-9D4499BEC85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2" name="Rectangle 26">
              <a:extLst>
                <a:ext uri="{FF2B5EF4-FFF2-40B4-BE49-F238E27FC236}">
                  <a16:creationId xmlns:a16="http://schemas.microsoft.com/office/drawing/2014/main" id="{34428357-0B4A-4285-A508-16DCFD65512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3" name="Rectangle 27">
              <a:extLst>
                <a:ext uri="{FF2B5EF4-FFF2-40B4-BE49-F238E27FC236}">
                  <a16:creationId xmlns:a16="http://schemas.microsoft.com/office/drawing/2014/main" id="{A6DF095E-6C5C-4820-8932-FABA5D21FCE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4" name="Rectangle 28">
              <a:extLst>
                <a:ext uri="{FF2B5EF4-FFF2-40B4-BE49-F238E27FC236}">
                  <a16:creationId xmlns:a16="http://schemas.microsoft.com/office/drawing/2014/main" id="{443FF086-C4C4-41B4-A597-F94C83D3809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5" name="Rectangle 29">
              <a:extLst>
                <a:ext uri="{FF2B5EF4-FFF2-40B4-BE49-F238E27FC236}">
                  <a16:creationId xmlns:a16="http://schemas.microsoft.com/office/drawing/2014/main" id="{0570B1D1-10B7-4416-90CA-74503002DB5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6" name="Rectangle 30">
              <a:extLst>
                <a:ext uri="{FF2B5EF4-FFF2-40B4-BE49-F238E27FC236}">
                  <a16:creationId xmlns:a16="http://schemas.microsoft.com/office/drawing/2014/main" id="{CE6B0FFF-F691-4A15-84ED-B0A85AAAFD7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7" name="Rectangle 31">
              <a:extLst>
                <a:ext uri="{FF2B5EF4-FFF2-40B4-BE49-F238E27FC236}">
                  <a16:creationId xmlns:a16="http://schemas.microsoft.com/office/drawing/2014/main" id="{4EA06DC4-5CFF-4B03-9D68-3C37C4D2752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8" name="Rectangle 32">
              <a:extLst>
                <a:ext uri="{FF2B5EF4-FFF2-40B4-BE49-F238E27FC236}">
                  <a16:creationId xmlns:a16="http://schemas.microsoft.com/office/drawing/2014/main" id="{D2E51CA9-6775-4514-987C-6DC1CB9EA46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9" name="Rectangle 33">
              <a:extLst>
                <a:ext uri="{FF2B5EF4-FFF2-40B4-BE49-F238E27FC236}">
                  <a16:creationId xmlns:a16="http://schemas.microsoft.com/office/drawing/2014/main" id="{2480A7C9-DABF-42BF-81BB-76B1BF0F389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10" name="Rectangle 34">
              <a:extLst>
                <a:ext uri="{FF2B5EF4-FFF2-40B4-BE49-F238E27FC236}">
                  <a16:creationId xmlns:a16="http://schemas.microsoft.com/office/drawing/2014/main" id="{5B271EF4-B7DA-4B5D-A8DB-969C5E21E80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11" name="Oval 35">
              <a:extLst>
                <a:ext uri="{FF2B5EF4-FFF2-40B4-BE49-F238E27FC236}">
                  <a16:creationId xmlns:a16="http://schemas.microsoft.com/office/drawing/2014/main" id="{DCF168C4-64FE-4E2F-9D86-4C8ECCB5B9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2" name="Oval 36">
              <a:extLst>
                <a:ext uri="{FF2B5EF4-FFF2-40B4-BE49-F238E27FC236}">
                  <a16:creationId xmlns:a16="http://schemas.microsoft.com/office/drawing/2014/main" id="{77023C7C-E76F-4E01-8CD1-CF0384565E9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3" name="Oval 37">
              <a:extLst>
                <a:ext uri="{FF2B5EF4-FFF2-40B4-BE49-F238E27FC236}">
                  <a16:creationId xmlns:a16="http://schemas.microsoft.com/office/drawing/2014/main" id="{30CAEF30-E33A-4E5F-BBA9-DB8AA9F4A8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4" name="Oval 38">
              <a:extLst>
                <a:ext uri="{FF2B5EF4-FFF2-40B4-BE49-F238E27FC236}">
                  <a16:creationId xmlns:a16="http://schemas.microsoft.com/office/drawing/2014/main" id="{CF07335A-CD17-45D0-A5ED-58F66540E1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5" name="Oval 39">
              <a:extLst>
                <a:ext uri="{FF2B5EF4-FFF2-40B4-BE49-F238E27FC236}">
                  <a16:creationId xmlns:a16="http://schemas.microsoft.com/office/drawing/2014/main" id="{9DB28245-4FA0-4F84-B2B7-1E4FF4B884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6" name="Oval 40">
              <a:extLst>
                <a:ext uri="{FF2B5EF4-FFF2-40B4-BE49-F238E27FC236}">
                  <a16:creationId xmlns:a16="http://schemas.microsoft.com/office/drawing/2014/main" id="{3C995A28-8414-4763-9B7B-64958FC061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7" name="Oval 41">
              <a:extLst>
                <a:ext uri="{FF2B5EF4-FFF2-40B4-BE49-F238E27FC236}">
                  <a16:creationId xmlns:a16="http://schemas.microsoft.com/office/drawing/2014/main" id="{CBC47061-7366-4A3E-9D86-4037A2D3B9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8" name="Oval 42">
              <a:extLst>
                <a:ext uri="{FF2B5EF4-FFF2-40B4-BE49-F238E27FC236}">
                  <a16:creationId xmlns:a16="http://schemas.microsoft.com/office/drawing/2014/main" id="{22080452-8984-4274-A55F-C4951DEA57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9" name="Oval 43">
              <a:extLst>
                <a:ext uri="{FF2B5EF4-FFF2-40B4-BE49-F238E27FC236}">
                  <a16:creationId xmlns:a16="http://schemas.microsoft.com/office/drawing/2014/main" id="{651A931B-A0D8-41D1-A4A1-F35B69DEDF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0" name="Oval 44">
              <a:extLst>
                <a:ext uri="{FF2B5EF4-FFF2-40B4-BE49-F238E27FC236}">
                  <a16:creationId xmlns:a16="http://schemas.microsoft.com/office/drawing/2014/main" id="{A2939837-4879-493C-9652-5B699603278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1" name="Oval 45">
              <a:extLst>
                <a:ext uri="{FF2B5EF4-FFF2-40B4-BE49-F238E27FC236}">
                  <a16:creationId xmlns:a16="http://schemas.microsoft.com/office/drawing/2014/main" id="{5A0632DD-D8C4-46F5-B7E3-86F75F2ADA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2" name="Oval 46">
              <a:extLst>
                <a:ext uri="{FF2B5EF4-FFF2-40B4-BE49-F238E27FC236}">
                  <a16:creationId xmlns:a16="http://schemas.microsoft.com/office/drawing/2014/main" id="{8F55FCF3-48BC-4269-8798-0F4268214D4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3" name="Oval 47">
              <a:extLst>
                <a:ext uri="{FF2B5EF4-FFF2-40B4-BE49-F238E27FC236}">
                  <a16:creationId xmlns:a16="http://schemas.microsoft.com/office/drawing/2014/main" id="{44E72D1D-F5B1-49A6-968C-90B9515851D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4" name="Oval 48">
              <a:extLst>
                <a:ext uri="{FF2B5EF4-FFF2-40B4-BE49-F238E27FC236}">
                  <a16:creationId xmlns:a16="http://schemas.microsoft.com/office/drawing/2014/main" id="{EFFFAE18-572B-45C9-9D53-7D8510F242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5" name="Oval 49">
              <a:extLst>
                <a:ext uri="{FF2B5EF4-FFF2-40B4-BE49-F238E27FC236}">
                  <a16:creationId xmlns:a16="http://schemas.microsoft.com/office/drawing/2014/main" id="{35FAB179-2B38-4201-BF48-2C18187EF9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6" name="Oval 50">
              <a:extLst>
                <a:ext uri="{FF2B5EF4-FFF2-40B4-BE49-F238E27FC236}">
                  <a16:creationId xmlns:a16="http://schemas.microsoft.com/office/drawing/2014/main" id="{7C5E6BBC-68DB-4665-809B-9C2E5C4F5DE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7" name="Oval 51">
              <a:extLst>
                <a:ext uri="{FF2B5EF4-FFF2-40B4-BE49-F238E27FC236}">
                  <a16:creationId xmlns:a16="http://schemas.microsoft.com/office/drawing/2014/main" id="{1485A79E-749B-4BC0-9364-967D03EFAB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8" name="Oval 52">
              <a:extLst>
                <a:ext uri="{FF2B5EF4-FFF2-40B4-BE49-F238E27FC236}">
                  <a16:creationId xmlns:a16="http://schemas.microsoft.com/office/drawing/2014/main" id="{BF9A5B9A-6E7B-43D0-9C62-CF5F4609AA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9" name="Oval 53">
              <a:extLst>
                <a:ext uri="{FF2B5EF4-FFF2-40B4-BE49-F238E27FC236}">
                  <a16:creationId xmlns:a16="http://schemas.microsoft.com/office/drawing/2014/main" id="{C988A8D2-18D9-491B-803E-F1E28968EA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0" name="Oval 54">
              <a:extLst>
                <a:ext uri="{FF2B5EF4-FFF2-40B4-BE49-F238E27FC236}">
                  <a16:creationId xmlns:a16="http://schemas.microsoft.com/office/drawing/2014/main" id="{4F2F1A68-8688-4287-A292-CB55A8B165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1" name="Oval 55">
              <a:extLst>
                <a:ext uri="{FF2B5EF4-FFF2-40B4-BE49-F238E27FC236}">
                  <a16:creationId xmlns:a16="http://schemas.microsoft.com/office/drawing/2014/main" id="{2A483BE9-2BE0-460B-8C6B-CF19B40CA3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2" name="Oval 56">
              <a:extLst>
                <a:ext uri="{FF2B5EF4-FFF2-40B4-BE49-F238E27FC236}">
                  <a16:creationId xmlns:a16="http://schemas.microsoft.com/office/drawing/2014/main" id="{31746C7F-CB42-48AB-97B2-2EC1001522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3" name="Oval 57">
              <a:extLst>
                <a:ext uri="{FF2B5EF4-FFF2-40B4-BE49-F238E27FC236}">
                  <a16:creationId xmlns:a16="http://schemas.microsoft.com/office/drawing/2014/main" id="{07B85D54-D848-434F-BADB-F2D52DEAE2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4" name="Oval 58">
              <a:extLst>
                <a:ext uri="{FF2B5EF4-FFF2-40B4-BE49-F238E27FC236}">
                  <a16:creationId xmlns:a16="http://schemas.microsoft.com/office/drawing/2014/main" id="{5920181B-8150-4AB4-8D64-D7E69C2E4A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5" name="Oval 59">
              <a:extLst>
                <a:ext uri="{FF2B5EF4-FFF2-40B4-BE49-F238E27FC236}">
                  <a16:creationId xmlns:a16="http://schemas.microsoft.com/office/drawing/2014/main" id="{4A28E3C3-E5AF-41E9-8653-370407E9D4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6" name="Oval 60">
              <a:extLst>
                <a:ext uri="{FF2B5EF4-FFF2-40B4-BE49-F238E27FC236}">
                  <a16:creationId xmlns:a16="http://schemas.microsoft.com/office/drawing/2014/main" id="{07EE06CF-78AB-4EA6-9FD4-72A1584902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7" name="Oval 61">
              <a:extLst>
                <a:ext uri="{FF2B5EF4-FFF2-40B4-BE49-F238E27FC236}">
                  <a16:creationId xmlns:a16="http://schemas.microsoft.com/office/drawing/2014/main" id="{1C9BFC22-CA80-403E-94F1-ECA4E486ED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8" name="Oval 62">
              <a:extLst>
                <a:ext uri="{FF2B5EF4-FFF2-40B4-BE49-F238E27FC236}">
                  <a16:creationId xmlns:a16="http://schemas.microsoft.com/office/drawing/2014/main" id="{184F1BA5-A6A0-43C5-AC93-01871D75FC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9" name="Oval 63">
              <a:extLst>
                <a:ext uri="{FF2B5EF4-FFF2-40B4-BE49-F238E27FC236}">
                  <a16:creationId xmlns:a16="http://schemas.microsoft.com/office/drawing/2014/main" id="{29D699E4-35B4-4FC6-A0FD-8C42874F9D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0" name="Oval 64">
              <a:extLst>
                <a:ext uri="{FF2B5EF4-FFF2-40B4-BE49-F238E27FC236}">
                  <a16:creationId xmlns:a16="http://schemas.microsoft.com/office/drawing/2014/main" id="{BB19F6CA-BBB1-4778-8902-F88954B583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1" name="Oval 65">
              <a:extLst>
                <a:ext uri="{FF2B5EF4-FFF2-40B4-BE49-F238E27FC236}">
                  <a16:creationId xmlns:a16="http://schemas.microsoft.com/office/drawing/2014/main" id="{D3FF053B-F1BA-458C-904C-8632F9F3A5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2" name="Oval 66">
              <a:extLst>
                <a:ext uri="{FF2B5EF4-FFF2-40B4-BE49-F238E27FC236}">
                  <a16:creationId xmlns:a16="http://schemas.microsoft.com/office/drawing/2014/main" id="{88B062AC-44AE-4A86-93E0-DA24D4FB4A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3" name="Oval 67">
              <a:extLst>
                <a:ext uri="{FF2B5EF4-FFF2-40B4-BE49-F238E27FC236}">
                  <a16:creationId xmlns:a16="http://schemas.microsoft.com/office/drawing/2014/main" id="{A124420F-D210-424A-A525-204BF08BBC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4" name="Oval 68">
              <a:extLst>
                <a:ext uri="{FF2B5EF4-FFF2-40B4-BE49-F238E27FC236}">
                  <a16:creationId xmlns:a16="http://schemas.microsoft.com/office/drawing/2014/main" id="{3BE95A29-43D1-47C9-8649-95AF44AFA9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5" name="Oval 69">
              <a:extLst>
                <a:ext uri="{FF2B5EF4-FFF2-40B4-BE49-F238E27FC236}">
                  <a16:creationId xmlns:a16="http://schemas.microsoft.com/office/drawing/2014/main" id="{CB0358C8-B48B-4480-B6E1-EFC5A54B10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6" name="Oval 70">
              <a:extLst>
                <a:ext uri="{FF2B5EF4-FFF2-40B4-BE49-F238E27FC236}">
                  <a16:creationId xmlns:a16="http://schemas.microsoft.com/office/drawing/2014/main" id="{24D79534-D899-4998-9DDD-24670FB844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7" name="Oval 71">
              <a:extLst>
                <a:ext uri="{FF2B5EF4-FFF2-40B4-BE49-F238E27FC236}">
                  <a16:creationId xmlns:a16="http://schemas.microsoft.com/office/drawing/2014/main" id="{3D4B181A-37BD-4317-95FE-B74C09EE9A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8" name="Oval 72">
              <a:extLst>
                <a:ext uri="{FF2B5EF4-FFF2-40B4-BE49-F238E27FC236}">
                  <a16:creationId xmlns:a16="http://schemas.microsoft.com/office/drawing/2014/main" id="{767C73FE-B95F-4931-A191-B9668CFC04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9" name="Oval 73">
              <a:extLst>
                <a:ext uri="{FF2B5EF4-FFF2-40B4-BE49-F238E27FC236}">
                  <a16:creationId xmlns:a16="http://schemas.microsoft.com/office/drawing/2014/main" id="{824E6FCF-D207-47E7-8713-E2E7C2E43B8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0" name="Oval 74">
              <a:extLst>
                <a:ext uri="{FF2B5EF4-FFF2-40B4-BE49-F238E27FC236}">
                  <a16:creationId xmlns:a16="http://schemas.microsoft.com/office/drawing/2014/main" id="{56B46683-827A-4B96-B89F-0C0FF9FA13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1" name="Oval 75">
              <a:extLst>
                <a:ext uri="{FF2B5EF4-FFF2-40B4-BE49-F238E27FC236}">
                  <a16:creationId xmlns:a16="http://schemas.microsoft.com/office/drawing/2014/main" id="{B1D95F08-4ACC-4BDE-959B-0B2A3F64C9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2" name="Oval 76">
              <a:extLst>
                <a:ext uri="{FF2B5EF4-FFF2-40B4-BE49-F238E27FC236}">
                  <a16:creationId xmlns:a16="http://schemas.microsoft.com/office/drawing/2014/main" id="{C75C691C-489B-432F-B4D1-96936C8397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3" name="Oval 77">
              <a:extLst>
                <a:ext uri="{FF2B5EF4-FFF2-40B4-BE49-F238E27FC236}">
                  <a16:creationId xmlns:a16="http://schemas.microsoft.com/office/drawing/2014/main" id="{82E5CD9E-5903-43DC-9995-888AC7B01A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4" name="Oval 78">
              <a:extLst>
                <a:ext uri="{FF2B5EF4-FFF2-40B4-BE49-F238E27FC236}">
                  <a16:creationId xmlns:a16="http://schemas.microsoft.com/office/drawing/2014/main" id="{B9F1053A-4E58-46FF-A73B-92F9BB42A1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5" name="Oval 79">
              <a:extLst>
                <a:ext uri="{FF2B5EF4-FFF2-40B4-BE49-F238E27FC236}">
                  <a16:creationId xmlns:a16="http://schemas.microsoft.com/office/drawing/2014/main" id="{840C889C-6352-4BA4-9550-AB154D83AA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6" name="Oval 80">
              <a:extLst>
                <a:ext uri="{FF2B5EF4-FFF2-40B4-BE49-F238E27FC236}">
                  <a16:creationId xmlns:a16="http://schemas.microsoft.com/office/drawing/2014/main" id="{3311F0D4-194F-4C3C-A7D3-EE56ECC36A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7" name="Oval 81">
              <a:extLst>
                <a:ext uri="{FF2B5EF4-FFF2-40B4-BE49-F238E27FC236}">
                  <a16:creationId xmlns:a16="http://schemas.microsoft.com/office/drawing/2014/main" id="{A3CCC5CA-320B-4D16-850A-78C34B2B14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8" name="Oval 82">
              <a:extLst>
                <a:ext uri="{FF2B5EF4-FFF2-40B4-BE49-F238E27FC236}">
                  <a16:creationId xmlns:a16="http://schemas.microsoft.com/office/drawing/2014/main" id="{F370CB8D-183E-461B-9C84-EBD28277FD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9" name="Oval 83">
              <a:extLst>
                <a:ext uri="{FF2B5EF4-FFF2-40B4-BE49-F238E27FC236}">
                  <a16:creationId xmlns:a16="http://schemas.microsoft.com/office/drawing/2014/main" id="{2B0EE3D2-7485-4F64-ADF7-8E4DD29C14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0" name="Oval 84">
              <a:extLst>
                <a:ext uri="{FF2B5EF4-FFF2-40B4-BE49-F238E27FC236}">
                  <a16:creationId xmlns:a16="http://schemas.microsoft.com/office/drawing/2014/main" id="{3CC64996-1478-4F60-ACA8-ABCF48745A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1" name="Oval 85">
              <a:extLst>
                <a:ext uri="{FF2B5EF4-FFF2-40B4-BE49-F238E27FC236}">
                  <a16:creationId xmlns:a16="http://schemas.microsoft.com/office/drawing/2014/main" id="{DE0144D8-D162-46B1-BD03-7CC84FF279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2" name="Oval 86">
              <a:extLst>
                <a:ext uri="{FF2B5EF4-FFF2-40B4-BE49-F238E27FC236}">
                  <a16:creationId xmlns:a16="http://schemas.microsoft.com/office/drawing/2014/main" id="{8D98AFAB-EF4A-44BE-8A16-0A09E20982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3" name="Oval 87">
              <a:extLst>
                <a:ext uri="{FF2B5EF4-FFF2-40B4-BE49-F238E27FC236}">
                  <a16:creationId xmlns:a16="http://schemas.microsoft.com/office/drawing/2014/main" id="{F7183946-B5B7-4BAB-B799-1CF38E4ABF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4" name="Oval 88">
              <a:extLst>
                <a:ext uri="{FF2B5EF4-FFF2-40B4-BE49-F238E27FC236}">
                  <a16:creationId xmlns:a16="http://schemas.microsoft.com/office/drawing/2014/main" id="{820DA63F-CFBA-4398-9190-D6D1644A4C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5" name="Oval 89">
              <a:extLst>
                <a:ext uri="{FF2B5EF4-FFF2-40B4-BE49-F238E27FC236}">
                  <a16:creationId xmlns:a16="http://schemas.microsoft.com/office/drawing/2014/main" id="{0C4C62A7-4EC6-474E-86A5-3351CDDAE0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6" name="Oval 90">
              <a:extLst>
                <a:ext uri="{FF2B5EF4-FFF2-40B4-BE49-F238E27FC236}">
                  <a16:creationId xmlns:a16="http://schemas.microsoft.com/office/drawing/2014/main" id="{2EF7AD49-05A4-4734-A5F0-5FBAD0F3D1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7" name="Oval 91">
              <a:extLst>
                <a:ext uri="{FF2B5EF4-FFF2-40B4-BE49-F238E27FC236}">
                  <a16:creationId xmlns:a16="http://schemas.microsoft.com/office/drawing/2014/main" id="{7EB82BCB-2A20-433B-8CC4-49B3CFE1F6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8" name="Oval 92">
              <a:extLst>
                <a:ext uri="{FF2B5EF4-FFF2-40B4-BE49-F238E27FC236}">
                  <a16:creationId xmlns:a16="http://schemas.microsoft.com/office/drawing/2014/main" id="{913F4A78-8F68-4156-BC6E-1A24FAA638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9" name="Oval 93">
              <a:extLst>
                <a:ext uri="{FF2B5EF4-FFF2-40B4-BE49-F238E27FC236}">
                  <a16:creationId xmlns:a16="http://schemas.microsoft.com/office/drawing/2014/main" id="{5E689C25-FB40-4FF1-A3CC-564A607C1F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0" name="Oval 94">
              <a:extLst>
                <a:ext uri="{FF2B5EF4-FFF2-40B4-BE49-F238E27FC236}">
                  <a16:creationId xmlns:a16="http://schemas.microsoft.com/office/drawing/2014/main" id="{2E19C710-D628-47B5-B3FF-63163B3A20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1" name="Oval 95">
              <a:extLst>
                <a:ext uri="{FF2B5EF4-FFF2-40B4-BE49-F238E27FC236}">
                  <a16:creationId xmlns:a16="http://schemas.microsoft.com/office/drawing/2014/main" id="{C698A5BE-049E-4678-B7C8-B626838118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2" name="Oval 96">
              <a:extLst>
                <a:ext uri="{FF2B5EF4-FFF2-40B4-BE49-F238E27FC236}">
                  <a16:creationId xmlns:a16="http://schemas.microsoft.com/office/drawing/2014/main" id="{F038BBC2-C980-404B-8F4C-E556ABA5922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3" name="Oval 97">
              <a:extLst>
                <a:ext uri="{FF2B5EF4-FFF2-40B4-BE49-F238E27FC236}">
                  <a16:creationId xmlns:a16="http://schemas.microsoft.com/office/drawing/2014/main" id="{35299A53-2222-4E75-BE1B-2DBF1C9334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4" name="Oval 98">
              <a:extLst>
                <a:ext uri="{FF2B5EF4-FFF2-40B4-BE49-F238E27FC236}">
                  <a16:creationId xmlns:a16="http://schemas.microsoft.com/office/drawing/2014/main" id="{66D66F53-6D01-48EF-A64B-34348FF056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5" name="Oval 99">
              <a:extLst>
                <a:ext uri="{FF2B5EF4-FFF2-40B4-BE49-F238E27FC236}">
                  <a16:creationId xmlns:a16="http://schemas.microsoft.com/office/drawing/2014/main" id="{A8934600-21BC-429D-AC7D-2BEE57CEE1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6" name="Oval 100">
              <a:extLst>
                <a:ext uri="{FF2B5EF4-FFF2-40B4-BE49-F238E27FC236}">
                  <a16:creationId xmlns:a16="http://schemas.microsoft.com/office/drawing/2014/main" id="{F32A6806-6E0D-4D06-A494-F4A5177CF89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7" name="Oval 101">
              <a:extLst>
                <a:ext uri="{FF2B5EF4-FFF2-40B4-BE49-F238E27FC236}">
                  <a16:creationId xmlns:a16="http://schemas.microsoft.com/office/drawing/2014/main" id="{E447BB20-FC89-444E-A90C-BFBA0876BC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8" name="Oval 102">
              <a:extLst>
                <a:ext uri="{FF2B5EF4-FFF2-40B4-BE49-F238E27FC236}">
                  <a16:creationId xmlns:a16="http://schemas.microsoft.com/office/drawing/2014/main" id="{693E5300-8BA2-421C-8E4B-3C1CBF2BC1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9" name="Oval 103">
              <a:extLst>
                <a:ext uri="{FF2B5EF4-FFF2-40B4-BE49-F238E27FC236}">
                  <a16:creationId xmlns:a16="http://schemas.microsoft.com/office/drawing/2014/main" id="{1911156D-9236-4C08-87BC-CC36A4655E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0" name="Oval 104">
              <a:extLst>
                <a:ext uri="{FF2B5EF4-FFF2-40B4-BE49-F238E27FC236}">
                  <a16:creationId xmlns:a16="http://schemas.microsoft.com/office/drawing/2014/main" id="{C05824F3-F0DC-4C6A-A9B9-95EE6110ED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1" name="Oval 105">
              <a:extLst>
                <a:ext uri="{FF2B5EF4-FFF2-40B4-BE49-F238E27FC236}">
                  <a16:creationId xmlns:a16="http://schemas.microsoft.com/office/drawing/2014/main" id="{750E5025-098D-4037-A951-57A8D4CA45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2" name="Oval 106">
              <a:extLst>
                <a:ext uri="{FF2B5EF4-FFF2-40B4-BE49-F238E27FC236}">
                  <a16:creationId xmlns:a16="http://schemas.microsoft.com/office/drawing/2014/main" id="{DDE79128-5228-4600-AC22-A051C9F705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3" name="Oval 107">
              <a:extLst>
                <a:ext uri="{FF2B5EF4-FFF2-40B4-BE49-F238E27FC236}">
                  <a16:creationId xmlns:a16="http://schemas.microsoft.com/office/drawing/2014/main" id="{66C8A441-CC56-425A-912C-832C599742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4" name="Oval 108">
              <a:extLst>
                <a:ext uri="{FF2B5EF4-FFF2-40B4-BE49-F238E27FC236}">
                  <a16:creationId xmlns:a16="http://schemas.microsoft.com/office/drawing/2014/main" id="{92E2DC34-3419-4EF1-9072-090A7F30C2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5" name="Oval 109">
              <a:extLst>
                <a:ext uri="{FF2B5EF4-FFF2-40B4-BE49-F238E27FC236}">
                  <a16:creationId xmlns:a16="http://schemas.microsoft.com/office/drawing/2014/main" id="{E8ADED51-3173-4273-89CA-83CC43E104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6" name="Oval 110">
              <a:extLst>
                <a:ext uri="{FF2B5EF4-FFF2-40B4-BE49-F238E27FC236}">
                  <a16:creationId xmlns:a16="http://schemas.microsoft.com/office/drawing/2014/main" id="{BB4C25E5-B245-40BA-AD86-CB420D83E6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7" name="Oval 111">
              <a:extLst>
                <a:ext uri="{FF2B5EF4-FFF2-40B4-BE49-F238E27FC236}">
                  <a16:creationId xmlns:a16="http://schemas.microsoft.com/office/drawing/2014/main" id="{8A182B57-9999-49B5-A4F6-8D4237E644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8" name="Oval 112">
              <a:extLst>
                <a:ext uri="{FF2B5EF4-FFF2-40B4-BE49-F238E27FC236}">
                  <a16:creationId xmlns:a16="http://schemas.microsoft.com/office/drawing/2014/main" id="{66A03C05-DD8E-4409-B4A7-A326A09CA3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9" name="Oval 113">
              <a:extLst>
                <a:ext uri="{FF2B5EF4-FFF2-40B4-BE49-F238E27FC236}">
                  <a16:creationId xmlns:a16="http://schemas.microsoft.com/office/drawing/2014/main" id="{091127C8-B762-4B20-BE87-E9A4D0D8F73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0" name="Oval 114">
              <a:extLst>
                <a:ext uri="{FF2B5EF4-FFF2-40B4-BE49-F238E27FC236}">
                  <a16:creationId xmlns:a16="http://schemas.microsoft.com/office/drawing/2014/main" id="{FFB817AD-B52D-4BA7-9475-8E43696510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1" name="Oval 115">
              <a:extLst>
                <a:ext uri="{FF2B5EF4-FFF2-40B4-BE49-F238E27FC236}">
                  <a16:creationId xmlns:a16="http://schemas.microsoft.com/office/drawing/2014/main" id="{D4061114-F4C9-4429-BE48-C9D4F5A58C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2" name="Oval 116">
              <a:extLst>
                <a:ext uri="{FF2B5EF4-FFF2-40B4-BE49-F238E27FC236}">
                  <a16:creationId xmlns:a16="http://schemas.microsoft.com/office/drawing/2014/main" id="{159DC61C-0FD0-4B16-9D4D-B6E5531467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3" name="Oval 117">
              <a:extLst>
                <a:ext uri="{FF2B5EF4-FFF2-40B4-BE49-F238E27FC236}">
                  <a16:creationId xmlns:a16="http://schemas.microsoft.com/office/drawing/2014/main" id="{26B502EC-ED3F-44CC-AA4C-993D4CC12C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4" name="Oval 118">
              <a:extLst>
                <a:ext uri="{FF2B5EF4-FFF2-40B4-BE49-F238E27FC236}">
                  <a16:creationId xmlns:a16="http://schemas.microsoft.com/office/drawing/2014/main" id="{E0016613-55D8-4BB4-872D-56CB40E584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5" name="Oval 119">
              <a:extLst>
                <a:ext uri="{FF2B5EF4-FFF2-40B4-BE49-F238E27FC236}">
                  <a16:creationId xmlns:a16="http://schemas.microsoft.com/office/drawing/2014/main" id="{BA18BA6D-0688-413B-8EE9-BA14D89E5B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6" name="Oval 120">
              <a:extLst>
                <a:ext uri="{FF2B5EF4-FFF2-40B4-BE49-F238E27FC236}">
                  <a16:creationId xmlns:a16="http://schemas.microsoft.com/office/drawing/2014/main" id="{352EDBFF-D5C4-4137-9BD6-10B8FD1724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7" name="Oval 121">
              <a:extLst>
                <a:ext uri="{FF2B5EF4-FFF2-40B4-BE49-F238E27FC236}">
                  <a16:creationId xmlns:a16="http://schemas.microsoft.com/office/drawing/2014/main" id="{2C79563E-2F15-4AEB-9442-AE96958A1C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8" name="Oval 122">
              <a:extLst>
                <a:ext uri="{FF2B5EF4-FFF2-40B4-BE49-F238E27FC236}">
                  <a16:creationId xmlns:a16="http://schemas.microsoft.com/office/drawing/2014/main" id="{D188EF0E-991C-4FD6-816A-6B3DE327AC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9" name="Oval 123">
              <a:extLst>
                <a:ext uri="{FF2B5EF4-FFF2-40B4-BE49-F238E27FC236}">
                  <a16:creationId xmlns:a16="http://schemas.microsoft.com/office/drawing/2014/main" id="{3B28F37C-0EEF-4FC8-ABDD-479EBB15CC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0" name="Oval 124">
              <a:extLst>
                <a:ext uri="{FF2B5EF4-FFF2-40B4-BE49-F238E27FC236}">
                  <a16:creationId xmlns:a16="http://schemas.microsoft.com/office/drawing/2014/main" id="{80ECB5AA-B040-40DB-B8FA-E0FA3D2E28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1" name="Oval 125">
              <a:extLst>
                <a:ext uri="{FF2B5EF4-FFF2-40B4-BE49-F238E27FC236}">
                  <a16:creationId xmlns:a16="http://schemas.microsoft.com/office/drawing/2014/main" id="{89602E97-F45F-4202-9817-71BE6507FA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2" name="Oval 126">
              <a:extLst>
                <a:ext uri="{FF2B5EF4-FFF2-40B4-BE49-F238E27FC236}">
                  <a16:creationId xmlns:a16="http://schemas.microsoft.com/office/drawing/2014/main" id="{28CD4B1E-7A3D-4A09-BB52-2791749A73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3" name="Oval 127">
              <a:extLst>
                <a:ext uri="{FF2B5EF4-FFF2-40B4-BE49-F238E27FC236}">
                  <a16:creationId xmlns:a16="http://schemas.microsoft.com/office/drawing/2014/main" id="{FBB48027-5337-4474-BF9F-EDB499138D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4" name="Oval 128">
              <a:extLst>
                <a:ext uri="{FF2B5EF4-FFF2-40B4-BE49-F238E27FC236}">
                  <a16:creationId xmlns:a16="http://schemas.microsoft.com/office/drawing/2014/main" id="{C079EC65-52C6-413C-9853-CE81A1B5CA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5" name="Oval 129">
              <a:extLst>
                <a:ext uri="{FF2B5EF4-FFF2-40B4-BE49-F238E27FC236}">
                  <a16:creationId xmlns:a16="http://schemas.microsoft.com/office/drawing/2014/main" id="{C6EEBCAB-5B75-40EE-9EC6-3EC67F509B0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6" name="Oval 130">
              <a:extLst>
                <a:ext uri="{FF2B5EF4-FFF2-40B4-BE49-F238E27FC236}">
                  <a16:creationId xmlns:a16="http://schemas.microsoft.com/office/drawing/2014/main" id="{4B898416-FDFA-4C90-BF46-8CADBDD51C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7" name="Oval 131">
              <a:extLst>
                <a:ext uri="{FF2B5EF4-FFF2-40B4-BE49-F238E27FC236}">
                  <a16:creationId xmlns:a16="http://schemas.microsoft.com/office/drawing/2014/main" id="{48E63245-6752-4748-B59F-1CEA87E819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8" name="Oval 132">
              <a:extLst>
                <a:ext uri="{FF2B5EF4-FFF2-40B4-BE49-F238E27FC236}">
                  <a16:creationId xmlns:a16="http://schemas.microsoft.com/office/drawing/2014/main" id="{8E1972DC-C48D-4335-90ED-398A80B4B4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9" name="Oval 133">
              <a:extLst>
                <a:ext uri="{FF2B5EF4-FFF2-40B4-BE49-F238E27FC236}">
                  <a16:creationId xmlns:a16="http://schemas.microsoft.com/office/drawing/2014/main" id="{6072AA33-F090-43BE-AADE-AC6F2B6713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0" name="Oval 134">
              <a:extLst>
                <a:ext uri="{FF2B5EF4-FFF2-40B4-BE49-F238E27FC236}">
                  <a16:creationId xmlns:a16="http://schemas.microsoft.com/office/drawing/2014/main" id="{D6FE2D8C-FD99-4C69-A51F-6A596BC70E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1" name="Oval 135">
              <a:extLst>
                <a:ext uri="{FF2B5EF4-FFF2-40B4-BE49-F238E27FC236}">
                  <a16:creationId xmlns:a16="http://schemas.microsoft.com/office/drawing/2014/main" id="{DFE85631-4430-459A-AD62-904D4C10F5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2" name="Oval 136">
              <a:extLst>
                <a:ext uri="{FF2B5EF4-FFF2-40B4-BE49-F238E27FC236}">
                  <a16:creationId xmlns:a16="http://schemas.microsoft.com/office/drawing/2014/main" id="{E6011544-92FE-4B19-9A3C-F13C91C5A3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3" name="Oval 137">
              <a:extLst>
                <a:ext uri="{FF2B5EF4-FFF2-40B4-BE49-F238E27FC236}">
                  <a16:creationId xmlns:a16="http://schemas.microsoft.com/office/drawing/2014/main" id="{FFB70A59-2FF3-4759-884F-20B40318DC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4" name="Oval 138">
              <a:extLst>
                <a:ext uri="{FF2B5EF4-FFF2-40B4-BE49-F238E27FC236}">
                  <a16:creationId xmlns:a16="http://schemas.microsoft.com/office/drawing/2014/main" id="{D79F4C7F-4D3F-42D3-A19E-B423737607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5" name="Oval 139">
              <a:extLst>
                <a:ext uri="{FF2B5EF4-FFF2-40B4-BE49-F238E27FC236}">
                  <a16:creationId xmlns:a16="http://schemas.microsoft.com/office/drawing/2014/main" id="{566E9F30-2294-49CC-A1C9-C8965B7397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6" name="Oval 140">
              <a:extLst>
                <a:ext uri="{FF2B5EF4-FFF2-40B4-BE49-F238E27FC236}">
                  <a16:creationId xmlns:a16="http://schemas.microsoft.com/office/drawing/2014/main" id="{D6526500-942C-4071-BB86-E7440FECA81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7" name="Oval 141">
              <a:extLst>
                <a:ext uri="{FF2B5EF4-FFF2-40B4-BE49-F238E27FC236}">
                  <a16:creationId xmlns:a16="http://schemas.microsoft.com/office/drawing/2014/main" id="{EB230E91-267F-4B54-A1D5-1643285F92D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8" name="Oval 142">
              <a:extLst>
                <a:ext uri="{FF2B5EF4-FFF2-40B4-BE49-F238E27FC236}">
                  <a16:creationId xmlns:a16="http://schemas.microsoft.com/office/drawing/2014/main" id="{A5C517FC-BEB3-4337-A3CA-D5B90A0E61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9" name="Oval 143">
              <a:extLst>
                <a:ext uri="{FF2B5EF4-FFF2-40B4-BE49-F238E27FC236}">
                  <a16:creationId xmlns:a16="http://schemas.microsoft.com/office/drawing/2014/main" id="{DF8EF0EC-3271-462C-8C85-4653FB549E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0" name="Oval 144">
              <a:extLst>
                <a:ext uri="{FF2B5EF4-FFF2-40B4-BE49-F238E27FC236}">
                  <a16:creationId xmlns:a16="http://schemas.microsoft.com/office/drawing/2014/main" id="{0F05D653-F4A3-46AF-8E90-F0F2A74E5D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1" name="Oval 145">
              <a:extLst>
                <a:ext uri="{FF2B5EF4-FFF2-40B4-BE49-F238E27FC236}">
                  <a16:creationId xmlns:a16="http://schemas.microsoft.com/office/drawing/2014/main" id="{96490E97-5595-4176-8E46-19FC01CFF9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2" name="Oval 146">
              <a:extLst>
                <a:ext uri="{FF2B5EF4-FFF2-40B4-BE49-F238E27FC236}">
                  <a16:creationId xmlns:a16="http://schemas.microsoft.com/office/drawing/2014/main" id="{3F2A6AE9-FB43-457A-9F19-1E273CAF2A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3" name="Oval 147">
              <a:extLst>
                <a:ext uri="{FF2B5EF4-FFF2-40B4-BE49-F238E27FC236}">
                  <a16:creationId xmlns:a16="http://schemas.microsoft.com/office/drawing/2014/main" id="{A918DE2E-9CA8-43BA-91CD-0028A494D9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4" name="Oval 148">
              <a:extLst>
                <a:ext uri="{FF2B5EF4-FFF2-40B4-BE49-F238E27FC236}">
                  <a16:creationId xmlns:a16="http://schemas.microsoft.com/office/drawing/2014/main" id="{9BE1DDBB-9C43-4405-A664-154DF9D6E5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5" name="Oval 149">
              <a:extLst>
                <a:ext uri="{FF2B5EF4-FFF2-40B4-BE49-F238E27FC236}">
                  <a16:creationId xmlns:a16="http://schemas.microsoft.com/office/drawing/2014/main" id="{C2373B98-7C22-4D28-B26B-7CDEA1F23D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6" name="Oval 150">
              <a:extLst>
                <a:ext uri="{FF2B5EF4-FFF2-40B4-BE49-F238E27FC236}">
                  <a16:creationId xmlns:a16="http://schemas.microsoft.com/office/drawing/2014/main" id="{045AE529-6CB7-4304-9587-23143E546A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7" name="Oval 151">
              <a:extLst>
                <a:ext uri="{FF2B5EF4-FFF2-40B4-BE49-F238E27FC236}">
                  <a16:creationId xmlns:a16="http://schemas.microsoft.com/office/drawing/2014/main" id="{4D7C3D94-B5A6-43CA-AF9D-65EC430403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8" name="Oval 152">
              <a:extLst>
                <a:ext uri="{FF2B5EF4-FFF2-40B4-BE49-F238E27FC236}">
                  <a16:creationId xmlns:a16="http://schemas.microsoft.com/office/drawing/2014/main" id="{3EDEC844-B878-4066-817F-2A752B6105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9" name="Oval 153">
              <a:extLst>
                <a:ext uri="{FF2B5EF4-FFF2-40B4-BE49-F238E27FC236}">
                  <a16:creationId xmlns:a16="http://schemas.microsoft.com/office/drawing/2014/main" id="{21ED29BA-3ABC-43DE-9342-C08EC03ACE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0" name="Oval 154">
              <a:extLst>
                <a:ext uri="{FF2B5EF4-FFF2-40B4-BE49-F238E27FC236}">
                  <a16:creationId xmlns:a16="http://schemas.microsoft.com/office/drawing/2014/main" id="{429A6BA4-6B91-4812-A65D-6CDA65B827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1" name="Oval 155">
              <a:extLst>
                <a:ext uri="{FF2B5EF4-FFF2-40B4-BE49-F238E27FC236}">
                  <a16:creationId xmlns:a16="http://schemas.microsoft.com/office/drawing/2014/main" id="{C18F1CF1-55D7-43FD-8FB0-0BB783A9AB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2" name="Oval 156">
              <a:extLst>
                <a:ext uri="{FF2B5EF4-FFF2-40B4-BE49-F238E27FC236}">
                  <a16:creationId xmlns:a16="http://schemas.microsoft.com/office/drawing/2014/main" id="{221AA08F-E13F-4651-B5D4-27E4981BD3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3" name="Oval 157">
              <a:extLst>
                <a:ext uri="{FF2B5EF4-FFF2-40B4-BE49-F238E27FC236}">
                  <a16:creationId xmlns:a16="http://schemas.microsoft.com/office/drawing/2014/main" id="{D513A697-777E-45E5-B574-5366CA273C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4" name="Oval 158">
              <a:extLst>
                <a:ext uri="{FF2B5EF4-FFF2-40B4-BE49-F238E27FC236}">
                  <a16:creationId xmlns:a16="http://schemas.microsoft.com/office/drawing/2014/main" id="{F064F10D-B00F-4A65-89F4-936D4AB594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5" name="Oval 159">
              <a:extLst>
                <a:ext uri="{FF2B5EF4-FFF2-40B4-BE49-F238E27FC236}">
                  <a16:creationId xmlns:a16="http://schemas.microsoft.com/office/drawing/2014/main" id="{E8D845EF-B3A1-407C-B07E-CB1A71DE4B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6" name="Oval 160">
              <a:extLst>
                <a:ext uri="{FF2B5EF4-FFF2-40B4-BE49-F238E27FC236}">
                  <a16:creationId xmlns:a16="http://schemas.microsoft.com/office/drawing/2014/main" id="{6E1DCB3E-C3E1-42D9-803B-2362B9EFFE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7" name="Oval 161">
              <a:extLst>
                <a:ext uri="{FF2B5EF4-FFF2-40B4-BE49-F238E27FC236}">
                  <a16:creationId xmlns:a16="http://schemas.microsoft.com/office/drawing/2014/main" id="{63CA3CE8-171B-4596-8FD8-8BF5CB0C1B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8" name="Oval 162">
              <a:extLst>
                <a:ext uri="{FF2B5EF4-FFF2-40B4-BE49-F238E27FC236}">
                  <a16:creationId xmlns:a16="http://schemas.microsoft.com/office/drawing/2014/main" id="{28C0DB77-58AC-4D79-84B4-08FE248EC1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9" name="Oval 163">
              <a:extLst>
                <a:ext uri="{FF2B5EF4-FFF2-40B4-BE49-F238E27FC236}">
                  <a16:creationId xmlns:a16="http://schemas.microsoft.com/office/drawing/2014/main" id="{FA93959D-974B-49AB-A6CC-2A551EF04F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0" name="Oval 164">
              <a:extLst>
                <a:ext uri="{FF2B5EF4-FFF2-40B4-BE49-F238E27FC236}">
                  <a16:creationId xmlns:a16="http://schemas.microsoft.com/office/drawing/2014/main" id="{C7069E90-6D88-4A89-902C-8062965BA9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1" name="Oval 165">
              <a:extLst>
                <a:ext uri="{FF2B5EF4-FFF2-40B4-BE49-F238E27FC236}">
                  <a16:creationId xmlns:a16="http://schemas.microsoft.com/office/drawing/2014/main" id="{E91ABB6D-A23B-4E5C-B756-156169FC30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2" name="Oval 166">
              <a:extLst>
                <a:ext uri="{FF2B5EF4-FFF2-40B4-BE49-F238E27FC236}">
                  <a16:creationId xmlns:a16="http://schemas.microsoft.com/office/drawing/2014/main" id="{814F45E3-A1AF-4889-A136-FE04165674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3" name="Oval 167">
              <a:extLst>
                <a:ext uri="{FF2B5EF4-FFF2-40B4-BE49-F238E27FC236}">
                  <a16:creationId xmlns:a16="http://schemas.microsoft.com/office/drawing/2014/main" id="{914FB7C3-F578-4823-BF0C-1D2ECF4589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4" name="Oval 168">
              <a:extLst>
                <a:ext uri="{FF2B5EF4-FFF2-40B4-BE49-F238E27FC236}">
                  <a16:creationId xmlns:a16="http://schemas.microsoft.com/office/drawing/2014/main" id="{1BECB8D6-3C04-4C43-8639-DC2C9FBC09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5" name="Oval 169">
              <a:extLst>
                <a:ext uri="{FF2B5EF4-FFF2-40B4-BE49-F238E27FC236}">
                  <a16:creationId xmlns:a16="http://schemas.microsoft.com/office/drawing/2014/main" id="{AAFA7A5F-C2AD-42ED-84AD-4394B7AA6B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6" name="Oval 170">
              <a:extLst>
                <a:ext uri="{FF2B5EF4-FFF2-40B4-BE49-F238E27FC236}">
                  <a16:creationId xmlns:a16="http://schemas.microsoft.com/office/drawing/2014/main" id="{98CFF941-ACC7-4535-8A19-A0FA3A10A6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7" name="Oval 171">
              <a:extLst>
                <a:ext uri="{FF2B5EF4-FFF2-40B4-BE49-F238E27FC236}">
                  <a16:creationId xmlns:a16="http://schemas.microsoft.com/office/drawing/2014/main" id="{C5D8A3B6-4166-49B0-B20F-AC0FD5F04A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8" name="Oval 172">
              <a:extLst>
                <a:ext uri="{FF2B5EF4-FFF2-40B4-BE49-F238E27FC236}">
                  <a16:creationId xmlns:a16="http://schemas.microsoft.com/office/drawing/2014/main" id="{AA7B0B9E-B8BE-4078-902E-139ECC23D5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9" name="Oval 173">
              <a:extLst>
                <a:ext uri="{FF2B5EF4-FFF2-40B4-BE49-F238E27FC236}">
                  <a16:creationId xmlns:a16="http://schemas.microsoft.com/office/drawing/2014/main" id="{A1E6B269-1328-437E-B0A6-D1B15BBEB8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0" name="Oval 174">
              <a:extLst>
                <a:ext uri="{FF2B5EF4-FFF2-40B4-BE49-F238E27FC236}">
                  <a16:creationId xmlns:a16="http://schemas.microsoft.com/office/drawing/2014/main" id="{A21C3DAE-1BD7-4CB9-AA09-EBC1D47227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1" name="Oval 175">
              <a:extLst>
                <a:ext uri="{FF2B5EF4-FFF2-40B4-BE49-F238E27FC236}">
                  <a16:creationId xmlns:a16="http://schemas.microsoft.com/office/drawing/2014/main" id="{034C3E47-2688-407E-BDA4-07317F2BDE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2" name="Oval 176">
              <a:extLst>
                <a:ext uri="{FF2B5EF4-FFF2-40B4-BE49-F238E27FC236}">
                  <a16:creationId xmlns:a16="http://schemas.microsoft.com/office/drawing/2014/main" id="{B80B5739-BB3E-46E3-8BC4-943FF146FF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3" name="Oval 177">
              <a:extLst>
                <a:ext uri="{FF2B5EF4-FFF2-40B4-BE49-F238E27FC236}">
                  <a16:creationId xmlns:a16="http://schemas.microsoft.com/office/drawing/2014/main" id="{E3588A7D-C4B8-4C23-AD12-46BBCD3408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4" name="Oval 178">
              <a:extLst>
                <a:ext uri="{FF2B5EF4-FFF2-40B4-BE49-F238E27FC236}">
                  <a16:creationId xmlns:a16="http://schemas.microsoft.com/office/drawing/2014/main" id="{EA8DD1D6-999B-48A2-9A76-85C4E9DC7E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5" name="Oval 179">
              <a:extLst>
                <a:ext uri="{FF2B5EF4-FFF2-40B4-BE49-F238E27FC236}">
                  <a16:creationId xmlns:a16="http://schemas.microsoft.com/office/drawing/2014/main" id="{1D9904B6-FE2D-43E7-9BA4-DB56212F40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6" name="Oval 180">
              <a:extLst>
                <a:ext uri="{FF2B5EF4-FFF2-40B4-BE49-F238E27FC236}">
                  <a16:creationId xmlns:a16="http://schemas.microsoft.com/office/drawing/2014/main" id="{DCD1C1B1-09DA-4A2C-93FC-8C4E47D239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7" name="Oval 181">
              <a:extLst>
                <a:ext uri="{FF2B5EF4-FFF2-40B4-BE49-F238E27FC236}">
                  <a16:creationId xmlns:a16="http://schemas.microsoft.com/office/drawing/2014/main" id="{19D26522-D3E9-4077-8643-4EBA18BF87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8" name="Oval 182">
              <a:extLst>
                <a:ext uri="{FF2B5EF4-FFF2-40B4-BE49-F238E27FC236}">
                  <a16:creationId xmlns:a16="http://schemas.microsoft.com/office/drawing/2014/main" id="{CD85C279-BDC6-47AF-8FCC-72CE510F21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9" name="Oval 183">
              <a:extLst>
                <a:ext uri="{FF2B5EF4-FFF2-40B4-BE49-F238E27FC236}">
                  <a16:creationId xmlns:a16="http://schemas.microsoft.com/office/drawing/2014/main" id="{DFF9D1BA-0BC5-4FF2-9089-224D56A9EF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0" name="Oval 184">
              <a:extLst>
                <a:ext uri="{FF2B5EF4-FFF2-40B4-BE49-F238E27FC236}">
                  <a16:creationId xmlns:a16="http://schemas.microsoft.com/office/drawing/2014/main" id="{B5612C42-43E5-4D37-8C1C-8A2E7F42F2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1" name="Oval 185">
              <a:extLst>
                <a:ext uri="{FF2B5EF4-FFF2-40B4-BE49-F238E27FC236}">
                  <a16:creationId xmlns:a16="http://schemas.microsoft.com/office/drawing/2014/main" id="{71E63A1A-A8E2-45CA-B0E3-FD3223EB9E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2" name="Oval 186">
              <a:extLst>
                <a:ext uri="{FF2B5EF4-FFF2-40B4-BE49-F238E27FC236}">
                  <a16:creationId xmlns:a16="http://schemas.microsoft.com/office/drawing/2014/main" id="{C44AE9A4-0065-4619-BB29-B35294D2F3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3" name="Oval 187">
              <a:extLst>
                <a:ext uri="{FF2B5EF4-FFF2-40B4-BE49-F238E27FC236}">
                  <a16:creationId xmlns:a16="http://schemas.microsoft.com/office/drawing/2014/main" id="{5466EC3A-4F0C-4E0A-BADE-AB3B89F0CD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4" name="Oval 188">
              <a:extLst>
                <a:ext uri="{FF2B5EF4-FFF2-40B4-BE49-F238E27FC236}">
                  <a16:creationId xmlns:a16="http://schemas.microsoft.com/office/drawing/2014/main" id="{562F89B5-4FA7-48FC-8A27-FDF093B6F9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5" name="Oval 189">
              <a:extLst>
                <a:ext uri="{FF2B5EF4-FFF2-40B4-BE49-F238E27FC236}">
                  <a16:creationId xmlns:a16="http://schemas.microsoft.com/office/drawing/2014/main" id="{B1BD0D31-EF0C-4229-A3E1-079BC2E3ED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6" name="Oval 190">
              <a:extLst>
                <a:ext uri="{FF2B5EF4-FFF2-40B4-BE49-F238E27FC236}">
                  <a16:creationId xmlns:a16="http://schemas.microsoft.com/office/drawing/2014/main" id="{80FA4B53-6100-4963-B78C-CDEB0D83D8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7" name="Oval 191">
              <a:extLst>
                <a:ext uri="{FF2B5EF4-FFF2-40B4-BE49-F238E27FC236}">
                  <a16:creationId xmlns:a16="http://schemas.microsoft.com/office/drawing/2014/main" id="{1AE4CC3C-B4C4-4C41-8793-4AFC292F32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8" name="Oval 192">
              <a:extLst>
                <a:ext uri="{FF2B5EF4-FFF2-40B4-BE49-F238E27FC236}">
                  <a16:creationId xmlns:a16="http://schemas.microsoft.com/office/drawing/2014/main" id="{51932B0F-566A-43DF-BE18-7732DF26D0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9" name="Oval 193">
              <a:extLst>
                <a:ext uri="{FF2B5EF4-FFF2-40B4-BE49-F238E27FC236}">
                  <a16:creationId xmlns:a16="http://schemas.microsoft.com/office/drawing/2014/main" id="{D4E86734-D2D9-456D-B621-3CC88A73A3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0" name="Oval 194">
              <a:extLst>
                <a:ext uri="{FF2B5EF4-FFF2-40B4-BE49-F238E27FC236}">
                  <a16:creationId xmlns:a16="http://schemas.microsoft.com/office/drawing/2014/main" id="{CB559781-2B6A-48F3-875D-CB7D61C4AC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1" name="Oval 195">
              <a:extLst>
                <a:ext uri="{FF2B5EF4-FFF2-40B4-BE49-F238E27FC236}">
                  <a16:creationId xmlns:a16="http://schemas.microsoft.com/office/drawing/2014/main" id="{A1B1CDDB-5818-4D29-A62F-F561B16B92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2" name="Oval 196">
              <a:extLst>
                <a:ext uri="{FF2B5EF4-FFF2-40B4-BE49-F238E27FC236}">
                  <a16:creationId xmlns:a16="http://schemas.microsoft.com/office/drawing/2014/main" id="{1D93F9EB-1B0D-49AF-8085-9267BE906C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3" name="Oval 197">
              <a:extLst>
                <a:ext uri="{FF2B5EF4-FFF2-40B4-BE49-F238E27FC236}">
                  <a16:creationId xmlns:a16="http://schemas.microsoft.com/office/drawing/2014/main" id="{3469DB55-D72C-49E4-8FA2-B09EC59499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4" name="Oval 198">
              <a:extLst>
                <a:ext uri="{FF2B5EF4-FFF2-40B4-BE49-F238E27FC236}">
                  <a16:creationId xmlns:a16="http://schemas.microsoft.com/office/drawing/2014/main" id="{AC017720-87AA-46EF-932A-5E6F59F5DB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5" name="Oval 199">
              <a:extLst>
                <a:ext uri="{FF2B5EF4-FFF2-40B4-BE49-F238E27FC236}">
                  <a16:creationId xmlns:a16="http://schemas.microsoft.com/office/drawing/2014/main" id="{2FF7003D-ABC3-401A-8D67-CF5889058C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6" name="Oval 200">
              <a:extLst>
                <a:ext uri="{FF2B5EF4-FFF2-40B4-BE49-F238E27FC236}">
                  <a16:creationId xmlns:a16="http://schemas.microsoft.com/office/drawing/2014/main" id="{42987FD7-9D08-4C1B-9AF8-F47F8DD198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7" name="Oval 201">
              <a:extLst>
                <a:ext uri="{FF2B5EF4-FFF2-40B4-BE49-F238E27FC236}">
                  <a16:creationId xmlns:a16="http://schemas.microsoft.com/office/drawing/2014/main" id="{7E298A78-CCED-4718-8E2A-DF6B7B36AFF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8" name="Oval 202">
              <a:extLst>
                <a:ext uri="{FF2B5EF4-FFF2-40B4-BE49-F238E27FC236}">
                  <a16:creationId xmlns:a16="http://schemas.microsoft.com/office/drawing/2014/main" id="{50D821FE-00DA-4DD2-AD2F-F8CED2B1F3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9" name="Oval 203">
              <a:extLst>
                <a:ext uri="{FF2B5EF4-FFF2-40B4-BE49-F238E27FC236}">
                  <a16:creationId xmlns:a16="http://schemas.microsoft.com/office/drawing/2014/main" id="{69A61765-04D7-4FA1-8955-7434FDB4EB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0" name="Oval 204">
              <a:extLst>
                <a:ext uri="{FF2B5EF4-FFF2-40B4-BE49-F238E27FC236}">
                  <a16:creationId xmlns:a16="http://schemas.microsoft.com/office/drawing/2014/main" id="{65ECF10D-A52F-4458-BEE7-CDB0B5FA653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1" name="Oval 205">
              <a:extLst>
                <a:ext uri="{FF2B5EF4-FFF2-40B4-BE49-F238E27FC236}">
                  <a16:creationId xmlns:a16="http://schemas.microsoft.com/office/drawing/2014/main" id="{906BB6A5-3399-4194-9B65-002C9E0E51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2" name="Oval 206">
              <a:extLst>
                <a:ext uri="{FF2B5EF4-FFF2-40B4-BE49-F238E27FC236}">
                  <a16:creationId xmlns:a16="http://schemas.microsoft.com/office/drawing/2014/main" id="{96043E13-4F09-419D-9400-66792316E9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3" name="Oval 207">
              <a:extLst>
                <a:ext uri="{FF2B5EF4-FFF2-40B4-BE49-F238E27FC236}">
                  <a16:creationId xmlns:a16="http://schemas.microsoft.com/office/drawing/2014/main" id="{16D3570A-2F06-45B1-875B-12FF28835F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4" name="Oval 208">
              <a:extLst>
                <a:ext uri="{FF2B5EF4-FFF2-40B4-BE49-F238E27FC236}">
                  <a16:creationId xmlns:a16="http://schemas.microsoft.com/office/drawing/2014/main" id="{5E733410-E80A-4208-9163-15C5894240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5" name="Oval 209">
              <a:extLst>
                <a:ext uri="{FF2B5EF4-FFF2-40B4-BE49-F238E27FC236}">
                  <a16:creationId xmlns:a16="http://schemas.microsoft.com/office/drawing/2014/main" id="{60FB2D3A-E7D8-4C1D-899B-0BB0464987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6" name="Oval 210">
              <a:extLst>
                <a:ext uri="{FF2B5EF4-FFF2-40B4-BE49-F238E27FC236}">
                  <a16:creationId xmlns:a16="http://schemas.microsoft.com/office/drawing/2014/main" id="{9A5567DA-5D21-4D1A-97A2-1CBCF721A1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7" name="Oval 211">
              <a:extLst>
                <a:ext uri="{FF2B5EF4-FFF2-40B4-BE49-F238E27FC236}">
                  <a16:creationId xmlns:a16="http://schemas.microsoft.com/office/drawing/2014/main" id="{2516BDF9-4BA1-46F1-B7EA-792BBF4AFD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8" name="Oval 212">
              <a:extLst>
                <a:ext uri="{FF2B5EF4-FFF2-40B4-BE49-F238E27FC236}">
                  <a16:creationId xmlns:a16="http://schemas.microsoft.com/office/drawing/2014/main" id="{70FD8FB4-24B0-47F8-B4AB-EFBD72E0C3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9" name="Oval 213">
              <a:extLst>
                <a:ext uri="{FF2B5EF4-FFF2-40B4-BE49-F238E27FC236}">
                  <a16:creationId xmlns:a16="http://schemas.microsoft.com/office/drawing/2014/main" id="{6FCEAA9D-9BC7-4451-8CB6-39F7CAF21D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90" name="Oval 214">
              <a:extLst>
                <a:ext uri="{FF2B5EF4-FFF2-40B4-BE49-F238E27FC236}">
                  <a16:creationId xmlns:a16="http://schemas.microsoft.com/office/drawing/2014/main" id="{2A89F925-490A-4DFE-9586-2F2134FFB7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91" name="Oval 215">
              <a:extLst>
                <a:ext uri="{FF2B5EF4-FFF2-40B4-BE49-F238E27FC236}">
                  <a16:creationId xmlns:a16="http://schemas.microsoft.com/office/drawing/2014/main" id="{EC525256-9ABE-4760-9BA4-78B5BC6963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92" name="Oval 216">
              <a:extLst>
                <a:ext uri="{FF2B5EF4-FFF2-40B4-BE49-F238E27FC236}">
                  <a16:creationId xmlns:a16="http://schemas.microsoft.com/office/drawing/2014/main" id="{9840DE17-B961-41CA-86C4-028241B73C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93" name="Oval 217">
              <a:extLst>
                <a:ext uri="{FF2B5EF4-FFF2-40B4-BE49-F238E27FC236}">
                  <a16:creationId xmlns:a16="http://schemas.microsoft.com/office/drawing/2014/main" id="{B205F636-743E-4090-A1BC-DDDAC3AEE0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</p:grpSp>
      <p:sp>
        <p:nvSpPr>
          <p:cNvPr id="24794" name="Rectangle 218">
            <a:extLst>
              <a:ext uri="{FF2B5EF4-FFF2-40B4-BE49-F238E27FC236}">
                <a16:creationId xmlns:a16="http://schemas.microsoft.com/office/drawing/2014/main" id="{9CCB7855-4637-4726-8577-8AB8C8F6A0E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4BC3358-EDBE-4D62-97E3-18FF9330EB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795" name="Rectangle 219">
            <a:extLst>
              <a:ext uri="{FF2B5EF4-FFF2-40B4-BE49-F238E27FC236}">
                <a16:creationId xmlns:a16="http://schemas.microsoft.com/office/drawing/2014/main" id="{DC4BA0FE-1C8D-46A1-A3B8-4AA85EABE5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796" name="Rectangle 220">
            <a:extLst>
              <a:ext uri="{FF2B5EF4-FFF2-40B4-BE49-F238E27FC236}">
                <a16:creationId xmlns:a16="http://schemas.microsoft.com/office/drawing/2014/main" id="{34B1D505-3AD5-4ADA-A377-7F0CE34CC7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797" name="Rectangle 221">
            <a:extLst>
              <a:ext uri="{FF2B5EF4-FFF2-40B4-BE49-F238E27FC236}">
                <a16:creationId xmlns:a16="http://schemas.microsoft.com/office/drawing/2014/main" id="{7F2F5DF4-8293-441B-A90A-61D3E9932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798" name="Rectangle 222">
            <a:extLst>
              <a:ext uri="{FF2B5EF4-FFF2-40B4-BE49-F238E27FC236}">
                <a16:creationId xmlns:a16="http://schemas.microsoft.com/office/drawing/2014/main" id="{518A13B1-E402-447A-9E4A-ED99919DF7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131" r:id="rId1"/>
    <p:sldLayoutId id="2147487107" r:id="rId2"/>
    <p:sldLayoutId id="2147487108" r:id="rId3"/>
    <p:sldLayoutId id="2147487109" r:id="rId4"/>
    <p:sldLayoutId id="2147487110" r:id="rId5"/>
    <p:sldLayoutId id="2147487111" r:id="rId6"/>
    <p:sldLayoutId id="2147487112" r:id="rId7"/>
    <p:sldLayoutId id="2147487113" r:id="rId8"/>
    <p:sldLayoutId id="2147487114" r:id="rId9"/>
    <p:sldLayoutId id="2147487115" r:id="rId10"/>
    <p:sldLayoutId id="2147487116" r:id="rId11"/>
    <p:sldLayoutId id="2147487117" r:id="rId12"/>
  </p:sldLayoutIdLst>
  <p:transition spd="med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2F2F47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>
            <a:extLst>
              <a:ext uri="{FF2B5EF4-FFF2-40B4-BE49-F238E27FC236}">
                <a16:creationId xmlns:a16="http://schemas.microsoft.com/office/drawing/2014/main" id="{3D2828F0-22CB-4037-BD31-655D827120D3}"/>
              </a:ext>
            </a:extLst>
          </p:cNvPr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24579" name="Rectangle 3">
              <a:extLst>
                <a:ext uri="{FF2B5EF4-FFF2-40B4-BE49-F238E27FC236}">
                  <a16:creationId xmlns:a16="http://schemas.microsoft.com/office/drawing/2014/main" id="{BFF728DE-4C2C-4948-9D6F-658B3ACB547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0" name="Rectangle 4">
              <a:extLst>
                <a:ext uri="{FF2B5EF4-FFF2-40B4-BE49-F238E27FC236}">
                  <a16:creationId xmlns:a16="http://schemas.microsoft.com/office/drawing/2014/main" id="{0AF0C54C-2EB7-4C4D-8EAA-71D265D5D4B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1" name="Rectangle 5">
              <a:extLst>
                <a:ext uri="{FF2B5EF4-FFF2-40B4-BE49-F238E27FC236}">
                  <a16:creationId xmlns:a16="http://schemas.microsoft.com/office/drawing/2014/main" id="{7CFB2DF8-ED1D-4A67-9F42-20568A64D8C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2" name="Rectangle 6">
              <a:extLst>
                <a:ext uri="{FF2B5EF4-FFF2-40B4-BE49-F238E27FC236}">
                  <a16:creationId xmlns:a16="http://schemas.microsoft.com/office/drawing/2014/main" id="{1F77A3FA-059A-4279-9E44-F70D418DF71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3" name="Rectangle 7">
              <a:extLst>
                <a:ext uri="{FF2B5EF4-FFF2-40B4-BE49-F238E27FC236}">
                  <a16:creationId xmlns:a16="http://schemas.microsoft.com/office/drawing/2014/main" id="{F79E1FE7-2946-4D44-8495-591806210BC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4" name="Rectangle 8">
              <a:extLst>
                <a:ext uri="{FF2B5EF4-FFF2-40B4-BE49-F238E27FC236}">
                  <a16:creationId xmlns:a16="http://schemas.microsoft.com/office/drawing/2014/main" id="{3D421BB2-F021-4BBF-8221-668EEB3657B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5" name="Rectangle 9">
              <a:extLst>
                <a:ext uri="{FF2B5EF4-FFF2-40B4-BE49-F238E27FC236}">
                  <a16:creationId xmlns:a16="http://schemas.microsoft.com/office/drawing/2014/main" id="{DE31A258-1213-4308-B0F3-C5186264CAF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6" name="Rectangle 10">
              <a:extLst>
                <a:ext uri="{FF2B5EF4-FFF2-40B4-BE49-F238E27FC236}">
                  <a16:creationId xmlns:a16="http://schemas.microsoft.com/office/drawing/2014/main" id="{4F61C767-1F46-4F55-B6FF-60867E16D34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7" name="Rectangle 11">
              <a:extLst>
                <a:ext uri="{FF2B5EF4-FFF2-40B4-BE49-F238E27FC236}">
                  <a16:creationId xmlns:a16="http://schemas.microsoft.com/office/drawing/2014/main" id="{BB524288-9A7A-4A41-82FC-2228D5AE293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8" name="Rectangle 12">
              <a:extLst>
                <a:ext uri="{FF2B5EF4-FFF2-40B4-BE49-F238E27FC236}">
                  <a16:creationId xmlns:a16="http://schemas.microsoft.com/office/drawing/2014/main" id="{CD5CA99B-B998-4CCB-BB09-7D31C557EFB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89" name="Rectangle 13">
              <a:extLst>
                <a:ext uri="{FF2B5EF4-FFF2-40B4-BE49-F238E27FC236}">
                  <a16:creationId xmlns:a16="http://schemas.microsoft.com/office/drawing/2014/main" id="{FAFC727C-1B8C-4289-ABD4-2204D890E02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0" name="Rectangle 14">
              <a:extLst>
                <a:ext uri="{FF2B5EF4-FFF2-40B4-BE49-F238E27FC236}">
                  <a16:creationId xmlns:a16="http://schemas.microsoft.com/office/drawing/2014/main" id="{C86B21E5-9CE6-4B29-8452-899C3036B6A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1" name="Rectangle 15">
              <a:extLst>
                <a:ext uri="{FF2B5EF4-FFF2-40B4-BE49-F238E27FC236}">
                  <a16:creationId xmlns:a16="http://schemas.microsoft.com/office/drawing/2014/main" id="{4471C582-D1AA-4E4D-8476-90FA32CBF80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2" name="Rectangle 16">
              <a:extLst>
                <a:ext uri="{FF2B5EF4-FFF2-40B4-BE49-F238E27FC236}">
                  <a16:creationId xmlns:a16="http://schemas.microsoft.com/office/drawing/2014/main" id="{EDF7ECFD-370C-4DDE-9A25-8D4C02A4E1A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3" name="Rectangle 17">
              <a:extLst>
                <a:ext uri="{FF2B5EF4-FFF2-40B4-BE49-F238E27FC236}">
                  <a16:creationId xmlns:a16="http://schemas.microsoft.com/office/drawing/2014/main" id="{251B6393-A536-454C-ADF7-BC4811D23EB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4" name="Rectangle 18">
              <a:extLst>
                <a:ext uri="{FF2B5EF4-FFF2-40B4-BE49-F238E27FC236}">
                  <a16:creationId xmlns:a16="http://schemas.microsoft.com/office/drawing/2014/main" id="{F1EDC8BE-05C0-4139-AAEB-ED1025C69BF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5" name="Rectangle 19">
              <a:extLst>
                <a:ext uri="{FF2B5EF4-FFF2-40B4-BE49-F238E27FC236}">
                  <a16:creationId xmlns:a16="http://schemas.microsoft.com/office/drawing/2014/main" id="{C6313BC8-727A-435E-B425-E4ED0A87351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6" name="Rectangle 20">
              <a:extLst>
                <a:ext uri="{FF2B5EF4-FFF2-40B4-BE49-F238E27FC236}">
                  <a16:creationId xmlns:a16="http://schemas.microsoft.com/office/drawing/2014/main" id="{7D08A3C8-41F7-41B4-B51C-4B6CCE225F3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7" name="Rectangle 21">
              <a:extLst>
                <a:ext uri="{FF2B5EF4-FFF2-40B4-BE49-F238E27FC236}">
                  <a16:creationId xmlns:a16="http://schemas.microsoft.com/office/drawing/2014/main" id="{FC646C0F-3053-46DB-8035-E061E63C739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8" name="Rectangle 22">
              <a:extLst>
                <a:ext uri="{FF2B5EF4-FFF2-40B4-BE49-F238E27FC236}">
                  <a16:creationId xmlns:a16="http://schemas.microsoft.com/office/drawing/2014/main" id="{DDD44B59-86D3-4FF3-8B4A-EB7A96E31A4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599" name="Rectangle 23">
              <a:extLst>
                <a:ext uri="{FF2B5EF4-FFF2-40B4-BE49-F238E27FC236}">
                  <a16:creationId xmlns:a16="http://schemas.microsoft.com/office/drawing/2014/main" id="{3BE9F2D5-152B-484E-A2FB-885E5419755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0" name="Rectangle 24">
              <a:extLst>
                <a:ext uri="{FF2B5EF4-FFF2-40B4-BE49-F238E27FC236}">
                  <a16:creationId xmlns:a16="http://schemas.microsoft.com/office/drawing/2014/main" id="{29A4F962-FDAD-4A41-969C-51796652BC5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1" name="Rectangle 25">
              <a:extLst>
                <a:ext uri="{FF2B5EF4-FFF2-40B4-BE49-F238E27FC236}">
                  <a16:creationId xmlns:a16="http://schemas.microsoft.com/office/drawing/2014/main" id="{20538AFB-7A83-4A18-82B8-225CB54B612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2" name="Rectangle 26">
              <a:extLst>
                <a:ext uri="{FF2B5EF4-FFF2-40B4-BE49-F238E27FC236}">
                  <a16:creationId xmlns:a16="http://schemas.microsoft.com/office/drawing/2014/main" id="{5715A7BE-5960-40B7-83F5-422D561C9F5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3" name="Rectangle 27">
              <a:extLst>
                <a:ext uri="{FF2B5EF4-FFF2-40B4-BE49-F238E27FC236}">
                  <a16:creationId xmlns:a16="http://schemas.microsoft.com/office/drawing/2014/main" id="{994CD715-A5B0-418B-B8F2-46C69132FC6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4" name="Rectangle 28">
              <a:extLst>
                <a:ext uri="{FF2B5EF4-FFF2-40B4-BE49-F238E27FC236}">
                  <a16:creationId xmlns:a16="http://schemas.microsoft.com/office/drawing/2014/main" id="{A74047EA-9BE0-4B10-B1A5-5234BAACC64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5" name="Rectangle 29">
              <a:extLst>
                <a:ext uri="{FF2B5EF4-FFF2-40B4-BE49-F238E27FC236}">
                  <a16:creationId xmlns:a16="http://schemas.microsoft.com/office/drawing/2014/main" id="{D81A5C04-FBC5-40F9-BB6C-61B09BF7564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6" name="Rectangle 30">
              <a:extLst>
                <a:ext uri="{FF2B5EF4-FFF2-40B4-BE49-F238E27FC236}">
                  <a16:creationId xmlns:a16="http://schemas.microsoft.com/office/drawing/2014/main" id="{29F9E340-B14F-4ADE-AAB2-DA2118D34AF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7" name="Rectangle 31">
              <a:extLst>
                <a:ext uri="{FF2B5EF4-FFF2-40B4-BE49-F238E27FC236}">
                  <a16:creationId xmlns:a16="http://schemas.microsoft.com/office/drawing/2014/main" id="{E2B3FFA1-21DD-44E3-B04A-7F1B485E2FB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8" name="Rectangle 32">
              <a:extLst>
                <a:ext uri="{FF2B5EF4-FFF2-40B4-BE49-F238E27FC236}">
                  <a16:creationId xmlns:a16="http://schemas.microsoft.com/office/drawing/2014/main" id="{25DCAD12-A2AF-4ACE-8EE1-F5A5FFE063F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09" name="Rectangle 33">
              <a:extLst>
                <a:ext uri="{FF2B5EF4-FFF2-40B4-BE49-F238E27FC236}">
                  <a16:creationId xmlns:a16="http://schemas.microsoft.com/office/drawing/2014/main" id="{902269EF-0824-4028-B4FD-6A26A1DFF00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10" name="Rectangle 34">
              <a:extLst>
                <a:ext uri="{FF2B5EF4-FFF2-40B4-BE49-F238E27FC236}">
                  <a16:creationId xmlns:a16="http://schemas.microsoft.com/office/drawing/2014/main" id="{935A6E3C-CF97-4D57-A38F-C69F0CED460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CA" sz="18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24611" name="Oval 35">
              <a:extLst>
                <a:ext uri="{FF2B5EF4-FFF2-40B4-BE49-F238E27FC236}">
                  <a16:creationId xmlns:a16="http://schemas.microsoft.com/office/drawing/2014/main" id="{486B90E6-3BCF-4E45-AD99-5347DE303E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2" name="Oval 36">
              <a:extLst>
                <a:ext uri="{FF2B5EF4-FFF2-40B4-BE49-F238E27FC236}">
                  <a16:creationId xmlns:a16="http://schemas.microsoft.com/office/drawing/2014/main" id="{49A6D7C6-216A-4E39-964F-A9963FCE21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3" name="Oval 37">
              <a:extLst>
                <a:ext uri="{FF2B5EF4-FFF2-40B4-BE49-F238E27FC236}">
                  <a16:creationId xmlns:a16="http://schemas.microsoft.com/office/drawing/2014/main" id="{670EE8E6-7C73-4318-BDEF-E5CF5443EA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4" name="Oval 38">
              <a:extLst>
                <a:ext uri="{FF2B5EF4-FFF2-40B4-BE49-F238E27FC236}">
                  <a16:creationId xmlns:a16="http://schemas.microsoft.com/office/drawing/2014/main" id="{3EB9A01E-34F7-462A-9583-CB363126AA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5" name="Oval 39">
              <a:extLst>
                <a:ext uri="{FF2B5EF4-FFF2-40B4-BE49-F238E27FC236}">
                  <a16:creationId xmlns:a16="http://schemas.microsoft.com/office/drawing/2014/main" id="{1F23C34D-3D7A-47AD-9983-CE4C9DC98D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6" name="Oval 40">
              <a:extLst>
                <a:ext uri="{FF2B5EF4-FFF2-40B4-BE49-F238E27FC236}">
                  <a16:creationId xmlns:a16="http://schemas.microsoft.com/office/drawing/2014/main" id="{47D1B680-D91F-4764-8798-74664BEF86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7" name="Oval 41">
              <a:extLst>
                <a:ext uri="{FF2B5EF4-FFF2-40B4-BE49-F238E27FC236}">
                  <a16:creationId xmlns:a16="http://schemas.microsoft.com/office/drawing/2014/main" id="{E9CD2944-CE51-4852-AA9B-7FB5980594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8" name="Oval 42">
              <a:extLst>
                <a:ext uri="{FF2B5EF4-FFF2-40B4-BE49-F238E27FC236}">
                  <a16:creationId xmlns:a16="http://schemas.microsoft.com/office/drawing/2014/main" id="{3206A8D1-FE17-4A15-A534-665B834F35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19" name="Oval 43">
              <a:extLst>
                <a:ext uri="{FF2B5EF4-FFF2-40B4-BE49-F238E27FC236}">
                  <a16:creationId xmlns:a16="http://schemas.microsoft.com/office/drawing/2014/main" id="{A3AEDE8D-FB57-4B5E-8350-6D101D2ECF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0" name="Oval 44">
              <a:extLst>
                <a:ext uri="{FF2B5EF4-FFF2-40B4-BE49-F238E27FC236}">
                  <a16:creationId xmlns:a16="http://schemas.microsoft.com/office/drawing/2014/main" id="{1062EDED-79E6-4C2A-89E3-49E24501C6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1" name="Oval 45">
              <a:extLst>
                <a:ext uri="{FF2B5EF4-FFF2-40B4-BE49-F238E27FC236}">
                  <a16:creationId xmlns:a16="http://schemas.microsoft.com/office/drawing/2014/main" id="{45A074FB-2ACF-45CE-A39E-9BB50ABA27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2" name="Oval 46">
              <a:extLst>
                <a:ext uri="{FF2B5EF4-FFF2-40B4-BE49-F238E27FC236}">
                  <a16:creationId xmlns:a16="http://schemas.microsoft.com/office/drawing/2014/main" id="{C6B4FE0A-49E7-4C1B-B271-BF90697C9E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3" name="Oval 47">
              <a:extLst>
                <a:ext uri="{FF2B5EF4-FFF2-40B4-BE49-F238E27FC236}">
                  <a16:creationId xmlns:a16="http://schemas.microsoft.com/office/drawing/2014/main" id="{8DA7F5B2-6770-4BA0-BE59-B81AA74609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4" name="Oval 48">
              <a:extLst>
                <a:ext uri="{FF2B5EF4-FFF2-40B4-BE49-F238E27FC236}">
                  <a16:creationId xmlns:a16="http://schemas.microsoft.com/office/drawing/2014/main" id="{BC889FDC-3F15-4153-8DF6-F53237541B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5" name="Oval 49">
              <a:extLst>
                <a:ext uri="{FF2B5EF4-FFF2-40B4-BE49-F238E27FC236}">
                  <a16:creationId xmlns:a16="http://schemas.microsoft.com/office/drawing/2014/main" id="{0253DBAF-871B-4F6E-A0DF-D7BD386B5F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6" name="Oval 50">
              <a:extLst>
                <a:ext uri="{FF2B5EF4-FFF2-40B4-BE49-F238E27FC236}">
                  <a16:creationId xmlns:a16="http://schemas.microsoft.com/office/drawing/2014/main" id="{A33ABA7F-8B83-431E-B7E0-B929C06310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7" name="Oval 51">
              <a:extLst>
                <a:ext uri="{FF2B5EF4-FFF2-40B4-BE49-F238E27FC236}">
                  <a16:creationId xmlns:a16="http://schemas.microsoft.com/office/drawing/2014/main" id="{6691A0E4-55D1-4156-9A30-F48EDF9724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8" name="Oval 52">
              <a:extLst>
                <a:ext uri="{FF2B5EF4-FFF2-40B4-BE49-F238E27FC236}">
                  <a16:creationId xmlns:a16="http://schemas.microsoft.com/office/drawing/2014/main" id="{D93367DF-F22D-4E60-96DE-CCF9215C29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29" name="Oval 53">
              <a:extLst>
                <a:ext uri="{FF2B5EF4-FFF2-40B4-BE49-F238E27FC236}">
                  <a16:creationId xmlns:a16="http://schemas.microsoft.com/office/drawing/2014/main" id="{854E1D9A-180B-41A8-B895-90A32CA575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0" name="Oval 54">
              <a:extLst>
                <a:ext uri="{FF2B5EF4-FFF2-40B4-BE49-F238E27FC236}">
                  <a16:creationId xmlns:a16="http://schemas.microsoft.com/office/drawing/2014/main" id="{93640A33-EDCF-4C2B-8E06-83FD4383FB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1" name="Oval 55">
              <a:extLst>
                <a:ext uri="{FF2B5EF4-FFF2-40B4-BE49-F238E27FC236}">
                  <a16:creationId xmlns:a16="http://schemas.microsoft.com/office/drawing/2014/main" id="{9CDE870B-4AED-4DC6-8CDE-364B59BAD9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2" name="Oval 56">
              <a:extLst>
                <a:ext uri="{FF2B5EF4-FFF2-40B4-BE49-F238E27FC236}">
                  <a16:creationId xmlns:a16="http://schemas.microsoft.com/office/drawing/2014/main" id="{75F63B72-60F0-4FE1-8DA6-BD76705537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3" name="Oval 57">
              <a:extLst>
                <a:ext uri="{FF2B5EF4-FFF2-40B4-BE49-F238E27FC236}">
                  <a16:creationId xmlns:a16="http://schemas.microsoft.com/office/drawing/2014/main" id="{2D9C85DF-204D-48F3-8879-57C2E67294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4" name="Oval 58">
              <a:extLst>
                <a:ext uri="{FF2B5EF4-FFF2-40B4-BE49-F238E27FC236}">
                  <a16:creationId xmlns:a16="http://schemas.microsoft.com/office/drawing/2014/main" id="{C87F0DD1-8BD6-41BA-BD4D-F5C17602C1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5" name="Oval 59">
              <a:extLst>
                <a:ext uri="{FF2B5EF4-FFF2-40B4-BE49-F238E27FC236}">
                  <a16:creationId xmlns:a16="http://schemas.microsoft.com/office/drawing/2014/main" id="{B71F6E2E-6514-4109-A122-3009E23D32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6" name="Oval 60">
              <a:extLst>
                <a:ext uri="{FF2B5EF4-FFF2-40B4-BE49-F238E27FC236}">
                  <a16:creationId xmlns:a16="http://schemas.microsoft.com/office/drawing/2014/main" id="{19094683-3ABA-46C8-9EDB-574D43ACE7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7" name="Oval 61">
              <a:extLst>
                <a:ext uri="{FF2B5EF4-FFF2-40B4-BE49-F238E27FC236}">
                  <a16:creationId xmlns:a16="http://schemas.microsoft.com/office/drawing/2014/main" id="{91CF3E7B-F70F-45AE-876C-AB8A252F8C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8" name="Oval 62">
              <a:extLst>
                <a:ext uri="{FF2B5EF4-FFF2-40B4-BE49-F238E27FC236}">
                  <a16:creationId xmlns:a16="http://schemas.microsoft.com/office/drawing/2014/main" id="{0F7F8CDB-795A-46AB-91FC-E89D0749F3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39" name="Oval 63">
              <a:extLst>
                <a:ext uri="{FF2B5EF4-FFF2-40B4-BE49-F238E27FC236}">
                  <a16:creationId xmlns:a16="http://schemas.microsoft.com/office/drawing/2014/main" id="{8662351C-FD0F-47DB-9450-77033F4535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0" name="Oval 64">
              <a:extLst>
                <a:ext uri="{FF2B5EF4-FFF2-40B4-BE49-F238E27FC236}">
                  <a16:creationId xmlns:a16="http://schemas.microsoft.com/office/drawing/2014/main" id="{77506425-31E1-49FB-AF18-8076564AEC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1" name="Oval 65">
              <a:extLst>
                <a:ext uri="{FF2B5EF4-FFF2-40B4-BE49-F238E27FC236}">
                  <a16:creationId xmlns:a16="http://schemas.microsoft.com/office/drawing/2014/main" id="{893E2B50-0B4F-4BEF-84B4-B8785089C5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2" name="Oval 66">
              <a:extLst>
                <a:ext uri="{FF2B5EF4-FFF2-40B4-BE49-F238E27FC236}">
                  <a16:creationId xmlns:a16="http://schemas.microsoft.com/office/drawing/2014/main" id="{8D521E44-24ED-45D7-AB47-543967D66B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3" name="Oval 67">
              <a:extLst>
                <a:ext uri="{FF2B5EF4-FFF2-40B4-BE49-F238E27FC236}">
                  <a16:creationId xmlns:a16="http://schemas.microsoft.com/office/drawing/2014/main" id="{89199336-65C6-473F-983D-5F7531A97E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4" name="Oval 68">
              <a:extLst>
                <a:ext uri="{FF2B5EF4-FFF2-40B4-BE49-F238E27FC236}">
                  <a16:creationId xmlns:a16="http://schemas.microsoft.com/office/drawing/2014/main" id="{EC40A157-887C-442C-B1D5-344F8AD9E9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5" name="Oval 69">
              <a:extLst>
                <a:ext uri="{FF2B5EF4-FFF2-40B4-BE49-F238E27FC236}">
                  <a16:creationId xmlns:a16="http://schemas.microsoft.com/office/drawing/2014/main" id="{A9DD5488-EC57-4168-A5B9-FDC480A2D77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6" name="Oval 70">
              <a:extLst>
                <a:ext uri="{FF2B5EF4-FFF2-40B4-BE49-F238E27FC236}">
                  <a16:creationId xmlns:a16="http://schemas.microsoft.com/office/drawing/2014/main" id="{B7B04E8A-3639-451A-AF9B-D9183163E2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7" name="Oval 71">
              <a:extLst>
                <a:ext uri="{FF2B5EF4-FFF2-40B4-BE49-F238E27FC236}">
                  <a16:creationId xmlns:a16="http://schemas.microsoft.com/office/drawing/2014/main" id="{59B24409-2853-4BAE-BC65-7B14AE7D71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8" name="Oval 72">
              <a:extLst>
                <a:ext uri="{FF2B5EF4-FFF2-40B4-BE49-F238E27FC236}">
                  <a16:creationId xmlns:a16="http://schemas.microsoft.com/office/drawing/2014/main" id="{27F6202B-1655-4D3E-87F8-95072B0BC3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49" name="Oval 73">
              <a:extLst>
                <a:ext uri="{FF2B5EF4-FFF2-40B4-BE49-F238E27FC236}">
                  <a16:creationId xmlns:a16="http://schemas.microsoft.com/office/drawing/2014/main" id="{26979F6E-E70A-49DC-A3C1-AA205F117C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0" name="Oval 74">
              <a:extLst>
                <a:ext uri="{FF2B5EF4-FFF2-40B4-BE49-F238E27FC236}">
                  <a16:creationId xmlns:a16="http://schemas.microsoft.com/office/drawing/2014/main" id="{2085010B-8D6C-44FC-A4ED-5F62E631A2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1" name="Oval 75">
              <a:extLst>
                <a:ext uri="{FF2B5EF4-FFF2-40B4-BE49-F238E27FC236}">
                  <a16:creationId xmlns:a16="http://schemas.microsoft.com/office/drawing/2014/main" id="{E77F600F-39BD-48D1-A491-994FDA6B3C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2" name="Oval 76">
              <a:extLst>
                <a:ext uri="{FF2B5EF4-FFF2-40B4-BE49-F238E27FC236}">
                  <a16:creationId xmlns:a16="http://schemas.microsoft.com/office/drawing/2014/main" id="{7AB4E53C-24E3-41E8-893C-3B18E14AF1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3" name="Oval 77">
              <a:extLst>
                <a:ext uri="{FF2B5EF4-FFF2-40B4-BE49-F238E27FC236}">
                  <a16:creationId xmlns:a16="http://schemas.microsoft.com/office/drawing/2014/main" id="{9658E07B-40E7-4907-BAC0-BC6D842113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4" name="Oval 78">
              <a:extLst>
                <a:ext uri="{FF2B5EF4-FFF2-40B4-BE49-F238E27FC236}">
                  <a16:creationId xmlns:a16="http://schemas.microsoft.com/office/drawing/2014/main" id="{B2BC5365-8573-481E-8B38-EB9343E04A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5" name="Oval 79">
              <a:extLst>
                <a:ext uri="{FF2B5EF4-FFF2-40B4-BE49-F238E27FC236}">
                  <a16:creationId xmlns:a16="http://schemas.microsoft.com/office/drawing/2014/main" id="{97B118FB-6539-4458-A7F5-D15F6566561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6" name="Oval 80">
              <a:extLst>
                <a:ext uri="{FF2B5EF4-FFF2-40B4-BE49-F238E27FC236}">
                  <a16:creationId xmlns:a16="http://schemas.microsoft.com/office/drawing/2014/main" id="{9B6FFD17-54EB-4885-B177-B8FBFBA3F6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7" name="Oval 81">
              <a:extLst>
                <a:ext uri="{FF2B5EF4-FFF2-40B4-BE49-F238E27FC236}">
                  <a16:creationId xmlns:a16="http://schemas.microsoft.com/office/drawing/2014/main" id="{A11874F6-2420-4686-82F3-BB1D9CD219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8" name="Oval 82">
              <a:extLst>
                <a:ext uri="{FF2B5EF4-FFF2-40B4-BE49-F238E27FC236}">
                  <a16:creationId xmlns:a16="http://schemas.microsoft.com/office/drawing/2014/main" id="{54619A39-C314-4FA9-850A-6CCCD3A8B19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59" name="Oval 83">
              <a:extLst>
                <a:ext uri="{FF2B5EF4-FFF2-40B4-BE49-F238E27FC236}">
                  <a16:creationId xmlns:a16="http://schemas.microsoft.com/office/drawing/2014/main" id="{C9892A9B-0A51-44F7-BE99-D809D06438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0" name="Oval 84">
              <a:extLst>
                <a:ext uri="{FF2B5EF4-FFF2-40B4-BE49-F238E27FC236}">
                  <a16:creationId xmlns:a16="http://schemas.microsoft.com/office/drawing/2014/main" id="{3FE65B48-A1BE-45D4-A552-798B8E1B25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1" name="Oval 85">
              <a:extLst>
                <a:ext uri="{FF2B5EF4-FFF2-40B4-BE49-F238E27FC236}">
                  <a16:creationId xmlns:a16="http://schemas.microsoft.com/office/drawing/2014/main" id="{2FD182C7-F3F5-438B-ACA8-69C5BDC224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2" name="Oval 86">
              <a:extLst>
                <a:ext uri="{FF2B5EF4-FFF2-40B4-BE49-F238E27FC236}">
                  <a16:creationId xmlns:a16="http://schemas.microsoft.com/office/drawing/2014/main" id="{0969F1F2-0CFA-4BD0-A6DC-F02D2FCF77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3" name="Oval 87">
              <a:extLst>
                <a:ext uri="{FF2B5EF4-FFF2-40B4-BE49-F238E27FC236}">
                  <a16:creationId xmlns:a16="http://schemas.microsoft.com/office/drawing/2014/main" id="{21D92D67-E812-440D-A7EE-4483440113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4" name="Oval 88">
              <a:extLst>
                <a:ext uri="{FF2B5EF4-FFF2-40B4-BE49-F238E27FC236}">
                  <a16:creationId xmlns:a16="http://schemas.microsoft.com/office/drawing/2014/main" id="{1875D353-E8E3-487A-8821-A060DE1EA8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5" name="Oval 89">
              <a:extLst>
                <a:ext uri="{FF2B5EF4-FFF2-40B4-BE49-F238E27FC236}">
                  <a16:creationId xmlns:a16="http://schemas.microsoft.com/office/drawing/2014/main" id="{1798508D-DF23-487E-8552-0BCC3D1BE8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6" name="Oval 90">
              <a:extLst>
                <a:ext uri="{FF2B5EF4-FFF2-40B4-BE49-F238E27FC236}">
                  <a16:creationId xmlns:a16="http://schemas.microsoft.com/office/drawing/2014/main" id="{C0848A75-1669-4865-9679-139A906AC2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7" name="Oval 91">
              <a:extLst>
                <a:ext uri="{FF2B5EF4-FFF2-40B4-BE49-F238E27FC236}">
                  <a16:creationId xmlns:a16="http://schemas.microsoft.com/office/drawing/2014/main" id="{AC82D4FC-385F-421F-B4CC-2DA0DFEED8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8" name="Oval 92">
              <a:extLst>
                <a:ext uri="{FF2B5EF4-FFF2-40B4-BE49-F238E27FC236}">
                  <a16:creationId xmlns:a16="http://schemas.microsoft.com/office/drawing/2014/main" id="{581CEA1C-ACC0-4EAD-BB03-A163D99BC6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69" name="Oval 93">
              <a:extLst>
                <a:ext uri="{FF2B5EF4-FFF2-40B4-BE49-F238E27FC236}">
                  <a16:creationId xmlns:a16="http://schemas.microsoft.com/office/drawing/2014/main" id="{1C2CDB72-10ED-4C57-B625-95D7458C34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0" name="Oval 94">
              <a:extLst>
                <a:ext uri="{FF2B5EF4-FFF2-40B4-BE49-F238E27FC236}">
                  <a16:creationId xmlns:a16="http://schemas.microsoft.com/office/drawing/2014/main" id="{7E7D8924-2E39-47FB-B58E-C24348029D9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1" name="Oval 95">
              <a:extLst>
                <a:ext uri="{FF2B5EF4-FFF2-40B4-BE49-F238E27FC236}">
                  <a16:creationId xmlns:a16="http://schemas.microsoft.com/office/drawing/2014/main" id="{FF09343B-B490-4CCF-A5C7-FEF0729BD8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2" name="Oval 96">
              <a:extLst>
                <a:ext uri="{FF2B5EF4-FFF2-40B4-BE49-F238E27FC236}">
                  <a16:creationId xmlns:a16="http://schemas.microsoft.com/office/drawing/2014/main" id="{4E46774A-688B-402D-85E7-EDC62002A3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3" name="Oval 97">
              <a:extLst>
                <a:ext uri="{FF2B5EF4-FFF2-40B4-BE49-F238E27FC236}">
                  <a16:creationId xmlns:a16="http://schemas.microsoft.com/office/drawing/2014/main" id="{94C5FAD5-0857-4A96-9695-354A3A0DF3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4" name="Oval 98">
              <a:extLst>
                <a:ext uri="{FF2B5EF4-FFF2-40B4-BE49-F238E27FC236}">
                  <a16:creationId xmlns:a16="http://schemas.microsoft.com/office/drawing/2014/main" id="{554557FE-E645-4A6D-983E-3C714B9F2A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5" name="Oval 99">
              <a:extLst>
                <a:ext uri="{FF2B5EF4-FFF2-40B4-BE49-F238E27FC236}">
                  <a16:creationId xmlns:a16="http://schemas.microsoft.com/office/drawing/2014/main" id="{144CA80F-0253-4C60-850D-02661310A7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6" name="Oval 100">
              <a:extLst>
                <a:ext uri="{FF2B5EF4-FFF2-40B4-BE49-F238E27FC236}">
                  <a16:creationId xmlns:a16="http://schemas.microsoft.com/office/drawing/2014/main" id="{E938E79E-BCFC-4C2A-96FC-8297C71F44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7" name="Oval 101">
              <a:extLst>
                <a:ext uri="{FF2B5EF4-FFF2-40B4-BE49-F238E27FC236}">
                  <a16:creationId xmlns:a16="http://schemas.microsoft.com/office/drawing/2014/main" id="{F15DD3AD-8850-41BA-A9E1-04C27FA9CF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8" name="Oval 102">
              <a:extLst>
                <a:ext uri="{FF2B5EF4-FFF2-40B4-BE49-F238E27FC236}">
                  <a16:creationId xmlns:a16="http://schemas.microsoft.com/office/drawing/2014/main" id="{7E3D3311-5DE3-456E-AA27-38562F957A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79" name="Oval 103">
              <a:extLst>
                <a:ext uri="{FF2B5EF4-FFF2-40B4-BE49-F238E27FC236}">
                  <a16:creationId xmlns:a16="http://schemas.microsoft.com/office/drawing/2014/main" id="{B0CE15D3-5066-4FDF-B0F6-A4F83D69F4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0" name="Oval 104">
              <a:extLst>
                <a:ext uri="{FF2B5EF4-FFF2-40B4-BE49-F238E27FC236}">
                  <a16:creationId xmlns:a16="http://schemas.microsoft.com/office/drawing/2014/main" id="{34575D9F-CB18-4B96-815F-811AD28E79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1" name="Oval 105">
              <a:extLst>
                <a:ext uri="{FF2B5EF4-FFF2-40B4-BE49-F238E27FC236}">
                  <a16:creationId xmlns:a16="http://schemas.microsoft.com/office/drawing/2014/main" id="{4D1A20EF-BDFC-4CDB-A2EA-C00E91EF95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2" name="Oval 106">
              <a:extLst>
                <a:ext uri="{FF2B5EF4-FFF2-40B4-BE49-F238E27FC236}">
                  <a16:creationId xmlns:a16="http://schemas.microsoft.com/office/drawing/2014/main" id="{17B4532E-14D9-4770-8F7E-AB2B5ABB95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3" name="Oval 107">
              <a:extLst>
                <a:ext uri="{FF2B5EF4-FFF2-40B4-BE49-F238E27FC236}">
                  <a16:creationId xmlns:a16="http://schemas.microsoft.com/office/drawing/2014/main" id="{88A2359D-02BB-4061-8FFE-B6AADCF946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4" name="Oval 108">
              <a:extLst>
                <a:ext uri="{FF2B5EF4-FFF2-40B4-BE49-F238E27FC236}">
                  <a16:creationId xmlns:a16="http://schemas.microsoft.com/office/drawing/2014/main" id="{C2F9C7B0-2C2F-4841-AAF0-1E9116E6A2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5" name="Oval 109">
              <a:extLst>
                <a:ext uri="{FF2B5EF4-FFF2-40B4-BE49-F238E27FC236}">
                  <a16:creationId xmlns:a16="http://schemas.microsoft.com/office/drawing/2014/main" id="{2DED412B-33FF-402E-B9A7-2342700EC1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6" name="Oval 110">
              <a:extLst>
                <a:ext uri="{FF2B5EF4-FFF2-40B4-BE49-F238E27FC236}">
                  <a16:creationId xmlns:a16="http://schemas.microsoft.com/office/drawing/2014/main" id="{38C08048-6D82-45B5-9C31-AB8D82818C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7" name="Oval 111">
              <a:extLst>
                <a:ext uri="{FF2B5EF4-FFF2-40B4-BE49-F238E27FC236}">
                  <a16:creationId xmlns:a16="http://schemas.microsoft.com/office/drawing/2014/main" id="{4CC6D6F2-3CEB-49C4-BB25-33BB1FF922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8" name="Oval 112">
              <a:extLst>
                <a:ext uri="{FF2B5EF4-FFF2-40B4-BE49-F238E27FC236}">
                  <a16:creationId xmlns:a16="http://schemas.microsoft.com/office/drawing/2014/main" id="{8A582CBC-104F-4A72-858D-CC13D03E66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89" name="Oval 113">
              <a:extLst>
                <a:ext uri="{FF2B5EF4-FFF2-40B4-BE49-F238E27FC236}">
                  <a16:creationId xmlns:a16="http://schemas.microsoft.com/office/drawing/2014/main" id="{E0B815FE-B245-459F-8727-DE47054D9F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0" name="Oval 114">
              <a:extLst>
                <a:ext uri="{FF2B5EF4-FFF2-40B4-BE49-F238E27FC236}">
                  <a16:creationId xmlns:a16="http://schemas.microsoft.com/office/drawing/2014/main" id="{D0E8577B-78C0-473E-893A-4D4E1788CD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1" name="Oval 115">
              <a:extLst>
                <a:ext uri="{FF2B5EF4-FFF2-40B4-BE49-F238E27FC236}">
                  <a16:creationId xmlns:a16="http://schemas.microsoft.com/office/drawing/2014/main" id="{E2271917-7B88-4204-9301-EDEF15705F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2" name="Oval 116">
              <a:extLst>
                <a:ext uri="{FF2B5EF4-FFF2-40B4-BE49-F238E27FC236}">
                  <a16:creationId xmlns:a16="http://schemas.microsoft.com/office/drawing/2014/main" id="{B3152B6E-99E7-48AB-A3E0-9EE78B06C1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3" name="Oval 117">
              <a:extLst>
                <a:ext uri="{FF2B5EF4-FFF2-40B4-BE49-F238E27FC236}">
                  <a16:creationId xmlns:a16="http://schemas.microsoft.com/office/drawing/2014/main" id="{5C3FD335-DFC1-40B4-B83A-374884114D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4" name="Oval 118">
              <a:extLst>
                <a:ext uri="{FF2B5EF4-FFF2-40B4-BE49-F238E27FC236}">
                  <a16:creationId xmlns:a16="http://schemas.microsoft.com/office/drawing/2014/main" id="{52276E68-9BD4-49DF-989F-61E05118FE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5" name="Oval 119">
              <a:extLst>
                <a:ext uri="{FF2B5EF4-FFF2-40B4-BE49-F238E27FC236}">
                  <a16:creationId xmlns:a16="http://schemas.microsoft.com/office/drawing/2014/main" id="{42B33143-4683-4997-9F43-23085C8152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6" name="Oval 120">
              <a:extLst>
                <a:ext uri="{FF2B5EF4-FFF2-40B4-BE49-F238E27FC236}">
                  <a16:creationId xmlns:a16="http://schemas.microsoft.com/office/drawing/2014/main" id="{2C61A5D4-9016-4EE5-9B67-5CF00A758E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7" name="Oval 121">
              <a:extLst>
                <a:ext uri="{FF2B5EF4-FFF2-40B4-BE49-F238E27FC236}">
                  <a16:creationId xmlns:a16="http://schemas.microsoft.com/office/drawing/2014/main" id="{09D90D48-4697-4511-A361-E28B793DEB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8" name="Oval 122">
              <a:extLst>
                <a:ext uri="{FF2B5EF4-FFF2-40B4-BE49-F238E27FC236}">
                  <a16:creationId xmlns:a16="http://schemas.microsoft.com/office/drawing/2014/main" id="{A0A2E05A-5F26-42A4-9CA8-8BF2199A78F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699" name="Oval 123">
              <a:extLst>
                <a:ext uri="{FF2B5EF4-FFF2-40B4-BE49-F238E27FC236}">
                  <a16:creationId xmlns:a16="http://schemas.microsoft.com/office/drawing/2014/main" id="{A9A851EA-2B86-4941-9A37-67CF0171EF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0" name="Oval 124">
              <a:extLst>
                <a:ext uri="{FF2B5EF4-FFF2-40B4-BE49-F238E27FC236}">
                  <a16:creationId xmlns:a16="http://schemas.microsoft.com/office/drawing/2014/main" id="{B5DBA4D4-4644-4306-9172-99AAED6ECC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1" name="Oval 125">
              <a:extLst>
                <a:ext uri="{FF2B5EF4-FFF2-40B4-BE49-F238E27FC236}">
                  <a16:creationId xmlns:a16="http://schemas.microsoft.com/office/drawing/2014/main" id="{64655CEE-7F04-4327-9987-7B5E7AE028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2" name="Oval 126">
              <a:extLst>
                <a:ext uri="{FF2B5EF4-FFF2-40B4-BE49-F238E27FC236}">
                  <a16:creationId xmlns:a16="http://schemas.microsoft.com/office/drawing/2014/main" id="{C28CAD5F-A027-41AC-A4D5-E4C2FDA85A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3" name="Oval 127">
              <a:extLst>
                <a:ext uri="{FF2B5EF4-FFF2-40B4-BE49-F238E27FC236}">
                  <a16:creationId xmlns:a16="http://schemas.microsoft.com/office/drawing/2014/main" id="{EA5E7DB6-3577-4D3E-9949-F335F99A9E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4" name="Oval 128">
              <a:extLst>
                <a:ext uri="{FF2B5EF4-FFF2-40B4-BE49-F238E27FC236}">
                  <a16:creationId xmlns:a16="http://schemas.microsoft.com/office/drawing/2014/main" id="{F061BF3B-280C-460D-ADC7-C8F681305C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5" name="Oval 129">
              <a:extLst>
                <a:ext uri="{FF2B5EF4-FFF2-40B4-BE49-F238E27FC236}">
                  <a16:creationId xmlns:a16="http://schemas.microsoft.com/office/drawing/2014/main" id="{589B1B2D-ED3F-4732-A214-068DC6CD2A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6" name="Oval 130">
              <a:extLst>
                <a:ext uri="{FF2B5EF4-FFF2-40B4-BE49-F238E27FC236}">
                  <a16:creationId xmlns:a16="http://schemas.microsoft.com/office/drawing/2014/main" id="{AE52DA47-3E42-4479-A10C-C42C54471F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7" name="Oval 131">
              <a:extLst>
                <a:ext uri="{FF2B5EF4-FFF2-40B4-BE49-F238E27FC236}">
                  <a16:creationId xmlns:a16="http://schemas.microsoft.com/office/drawing/2014/main" id="{6130A02D-DC15-4FB2-99DB-77D280E38B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8" name="Oval 132">
              <a:extLst>
                <a:ext uri="{FF2B5EF4-FFF2-40B4-BE49-F238E27FC236}">
                  <a16:creationId xmlns:a16="http://schemas.microsoft.com/office/drawing/2014/main" id="{4AD988D7-A6A8-4329-B982-9B04583075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09" name="Oval 133">
              <a:extLst>
                <a:ext uri="{FF2B5EF4-FFF2-40B4-BE49-F238E27FC236}">
                  <a16:creationId xmlns:a16="http://schemas.microsoft.com/office/drawing/2014/main" id="{43E889BE-AF45-4F9D-8509-2E8F7ECF17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0" name="Oval 134">
              <a:extLst>
                <a:ext uri="{FF2B5EF4-FFF2-40B4-BE49-F238E27FC236}">
                  <a16:creationId xmlns:a16="http://schemas.microsoft.com/office/drawing/2014/main" id="{251CD3F9-9B7E-4DA0-BF9A-9F0FE64EB3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1" name="Oval 135">
              <a:extLst>
                <a:ext uri="{FF2B5EF4-FFF2-40B4-BE49-F238E27FC236}">
                  <a16:creationId xmlns:a16="http://schemas.microsoft.com/office/drawing/2014/main" id="{C1563160-BE80-46CD-A0AE-ED4E4D557E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2" name="Oval 136">
              <a:extLst>
                <a:ext uri="{FF2B5EF4-FFF2-40B4-BE49-F238E27FC236}">
                  <a16:creationId xmlns:a16="http://schemas.microsoft.com/office/drawing/2014/main" id="{142B5E8B-583C-4CD6-B230-4EA5D00324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3" name="Oval 137">
              <a:extLst>
                <a:ext uri="{FF2B5EF4-FFF2-40B4-BE49-F238E27FC236}">
                  <a16:creationId xmlns:a16="http://schemas.microsoft.com/office/drawing/2014/main" id="{BB8B82F8-DEEA-45E9-BBF5-B62877D7D9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4" name="Oval 138">
              <a:extLst>
                <a:ext uri="{FF2B5EF4-FFF2-40B4-BE49-F238E27FC236}">
                  <a16:creationId xmlns:a16="http://schemas.microsoft.com/office/drawing/2014/main" id="{C6012722-7B2A-4E06-9CC0-94D158E6C6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5" name="Oval 139">
              <a:extLst>
                <a:ext uri="{FF2B5EF4-FFF2-40B4-BE49-F238E27FC236}">
                  <a16:creationId xmlns:a16="http://schemas.microsoft.com/office/drawing/2014/main" id="{F5469362-C7DA-4F37-962F-30EECA0429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6" name="Oval 140">
              <a:extLst>
                <a:ext uri="{FF2B5EF4-FFF2-40B4-BE49-F238E27FC236}">
                  <a16:creationId xmlns:a16="http://schemas.microsoft.com/office/drawing/2014/main" id="{7EDCE58E-562A-468B-AB82-D343E1E4CF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7" name="Oval 141">
              <a:extLst>
                <a:ext uri="{FF2B5EF4-FFF2-40B4-BE49-F238E27FC236}">
                  <a16:creationId xmlns:a16="http://schemas.microsoft.com/office/drawing/2014/main" id="{95F80865-0F9D-4A16-B81A-A78EB4C13D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8" name="Oval 142">
              <a:extLst>
                <a:ext uri="{FF2B5EF4-FFF2-40B4-BE49-F238E27FC236}">
                  <a16:creationId xmlns:a16="http://schemas.microsoft.com/office/drawing/2014/main" id="{49925DBC-DA90-4209-84AD-52CCAC148C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19" name="Oval 143">
              <a:extLst>
                <a:ext uri="{FF2B5EF4-FFF2-40B4-BE49-F238E27FC236}">
                  <a16:creationId xmlns:a16="http://schemas.microsoft.com/office/drawing/2014/main" id="{A7A0FE9C-C8D3-41A0-8E3B-4756D2C245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0" name="Oval 144">
              <a:extLst>
                <a:ext uri="{FF2B5EF4-FFF2-40B4-BE49-F238E27FC236}">
                  <a16:creationId xmlns:a16="http://schemas.microsoft.com/office/drawing/2014/main" id="{65E1843E-8B7C-4F89-8379-2CD4114EB0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1" name="Oval 145">
              <a:extLst>
                <a:ext uri="{FF2B5EF4-FFF2-40B4-BE49-F238E27FC236}">
                  <a16:creationId xmlns:a16="http://schemas.microsoft.com/office/drawing/2014/main" id="{AABCECAD-7211-45BC-9E0E-42116CCB11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2" name="Oval 146">
              <a:extLst>
                <a:ext uri="{FF2B5EF4-FFF2-40B4-BE49-F238E27FC236}">
                  <a16:creationId xmlns:a16="http://schemas.microsoft.com/office/drawing/2014/main" id="{4CDD5207-1249-4EAA-9E02-72112F4655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3" name="Oval 147">
              <a:extLst>
                <a:ext uri="{FF2B5EF4-FFF2-40B4-BE49-F238E27FC236}">
                  <a16:creationId xmlns:a16="http://schemas.microsoft.com/office/drawing/2014/main" id="{88E5B429-20FE-49BE-98A6-FCF601E6BC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4" name="Oval 148">
              <a:extLst>
                <a:ext uri="{FF2B5EF4-FFF2-40B4-BE49-F238E27FC236}">
                  <a16:creationId xmlns:a16="http://schemas.microsoft.com/office/drawing/2014/main" id="{F1848C81-0B5C-4B0B-A2BB-F3B4931368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5" name="Oval 149">
              <a:extLst>
                <a:ext uri="{FF2B5EF4-FFF2-40B4-BE49-F238E27FC236}">
                  <a16:creationId xmlns:a16="http://schemas.microsoft.com/office/drawing/2014/main" id="{7793AB01-06DE-471B-B767-603F414492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6" name="Oval 150">
              <a:extLst>
                <a:ext uri="{FF2B5EF4-FFF2-40B4-BE49-F238E27FC236}">
                  <a16:creationId xmlns:a16="http://schemas.microsoft.com/office/drawing/2014/main" id="{C6045BAB-3BD6-4B75-999D-A9503CBEB6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7" name="Oval 151">
              <a:extLst>
                <a:ext uri="{FF2B5EF4-FFF2-40B4-BE49-F238E27FC236}">
                  <a16:creationId xmlns:a16="http://schemas.microsoft.com/office/drawing/2014/main" id="{7237F2F1-7BF4-4955-B299-98B5342B71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8" name="Oval 152">
              <a:extLst>
                <a:ext uri="{FF2B5EF4-FFF2-40B4-BE49-F238E27FC236}">
                  <a16:creationId xmlns:a16="http://schemas.microsoft.com/office/drawing/2014/main" id="{A961CD75-4318-4AA3-B5D8-02803949C2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29" name="Oval 153">
              <a:extLst>
                <a:ext uri="{FF2B5EF4-FFF2-40B4-BE49-F238E27FC236}">
                  <a16:creationId xmlns:a16="http://schemas.microsoft.com/office/drawing/2014/main" id="{D6598A30-71AB-41FF-908A-3BFA79A672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0" name="Oval 154">
              <a:extLst>
                <a:ext uri="{FF2B5EF4-FFF2-40B4-BE49-F238E27FC236}">
                  <a16:creationId xmlns:a16="http://schemas.microsoft.com/office/drawing/2014/main" id="{C33698AC-B29A-4A6A-AEED-5486CCDCAA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1" name="Oval 155">
              <a:extLst>
                <a:ext uri="{FF2B5EF4-FFF2-40B4-BE49-F238E27FC236}">
                  <a16:creationId xmlns:a16="http://schemas.microsoft.com/office/drawing/2014/main" id="{70A0A25E-7CCE-4575-A247-65261C8EC8D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2" name="Oval 156">
              <a:extLst>
                <a:ext uri="{FF2B5EF4-FFF2-40B4-BE49-F238E27FC236}">
                  <a16:creationId xmlns:a16="http://schemas.microsoft.com/office/drawing/2014/main" id="{7911F467-F3FC-440B-8BC6-F8243E2533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3" name="Oval 157">
              <a:extLst>
                <a:ext uri="{FF2B5EF4-FFF2-40B4-BE49-F238E27FC236}">
                  <a16:creationId xmlns:a16="http://schemas.microsoft.com/office/drawing/2014/main" id="{BE88EFE7-4A99-4A3C-9255-80AAA8C1CD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4" name="Oval 158">
              <a:extLst>
                <a:ext uri="{FF2B5EF4-FFF2-40B4-BE49-F238E27FC236}">
                  <a16:creationId xmlns:a16="http://schemas.microsoft.com/office/drawing/2014/main" id="{5A5FC3C6-813B-4FAD-9421-652C771100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5" name="Oval 159">
              <a:extLst>
                <a:ext uri="{FF2B5EF4-FFF2-40B4-BE49-F238E27FC236}">
                  <a16:creationId xmlns:a16="http://schemas.microsoft.com/office/drawing/2014/main" id="{BA404F03-54BE-42B3-AACE-FD0118089E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6" name="Oval 160">
              <a:extLst>
                <a:ext uri="{FF2B5EF4-FFF2-40B4-BE49-F238E27FC236}">
                  <a16:creationId xmlns:a16="http://schemas.microsoft.com/office/drawing/2014/main" id="{1DF66008-6F22-4CED-821A-59BF433577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7" name="Oval 161">
              <a:extLst>
                <a:ext uri="{FF2B5EF4-FFF2-40B4-BE49-F238E27FC236}">
                  <a16:creationId xmlns:a16="http://schemas.microsoft.com/office/drawing/2014/main" id="{871DE701-E4D8-4DBB-ABD1-12735FBE59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8" name="Oval 162">
              <a:extLst>
                <a:ext uri="{FF2B5EF4-FFF2-40B4-BE49-F238E27FC236}">
                  <a16:creationId xmlns:a16="http://schemas.microsoft.com/office/drawing/2014/main" id="{B49746CC-B771-4682-84FC-69B92A6475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39" name="Oval 163">
              <a:extLst>
                <a:ext uri="{FF2B5EF4-FFF2-40B4-BE49-F238E27FC236}">
                  <a16:creationId xmlns:a16="http://schemas.microsoft.com/office/drawing/2014/main" id="{BA047AD7-B630-4B08-B60B-066DCA6764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0" name="Oval 164">
              <a:extLst>
                <a:ext uri="{FF2B5EF4-FFF2-40B4-BE49-F238E27FC236}">
                  <a16:creationId xmlns:a16="http://schemas.microsoft.com/office/drawing/2014/main" id="{E57A26E5-B934-4AF1-A922-019AFFCF65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1" name="Oval 165">
              <a:extLst>
                <a:ext uri="{FF2B5EF4-FFF2-40B4-BE49-F238E27FC236}">
                  <a16:creationId xmlns:a16="http://schemas.microsoft.com/office/drawing/2014/main" id="{2612E9B2-5713-4938-812E-E09B8F12CF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2" name="Oval 166">
              <a:extLst>
                <a:ext uri="{FF2B5EF4-FFF2-40B4-BE49-F238E27FC236}">
                  <a16:creationId xmlns:a16="http://schemas.microsoft.com/office/drawing/2014/main" id="{06F1AE51-4C19-4B1D-BAC1-E46339A4A6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3" name="Oval 167">
              <a:extLst>
                <a:ext uri="{FF2B5EF4-FFF2-40B4-BE49-F238E27FC236}">
                  <a16:creationId xmlns:a16="http://schemas.microsoft.com/office/drawing/2014/main" id="{1B506443-14C5-43C6-85BB-E0AAAFDB96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4" name="Oval 168">
              <a:extLst>
                <a:ext uri="{FF2B5EF4-FFF2-40B4-BE49-F238E27FC236}">
                  <a16:creationId xmlns:a16="http://schemas.microsoft.com/office/drawing/2014/main" id="{96EB7B85-99C1-415A-A899-E5500AF665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5" name="Oval 169">
              <a:extLst>
                <a:ext uri="{FF2B5EF4-FFF2-40B4-BE49-F238E27FC236}">
                  <a16:creationId xmlns:a16="http://schemas.microsoft.com/office/drawing/2014/main" id="{D89FEDB1-F4B7-4B60-BE32-BC6A406C43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6" name="Oval 170">
              <a:extLst>
                <a:ext uri="{FF2B5EF4-FFF2-40B4-BE49-F238E27FC236}">
                  <a16:creationId xmlns:a16="http://schemas.microsoft.com/office/drawing/2014/main" id="{EC698E05-89C1-4235-B39B-8F04307FBF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7" name="Oval 171">
              <a:extLst>
                <a:ext uri="{FF2B5EF4-FFF2-40B4-BE49-F238E27FC236}">
                  <a16:creationId xmlns:a16="http://schemas.microsoft.com/office/drawing/2014/main" id="{D29384C5-45B1-48C5-8CA0-A0D32376CE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8" name="Oval 172">
              <a:extLst>
                <a:ext uri="{FF2B5EF4-FFF2-40B4-BE49-F238E27FC236}">
                  <a16:creationId xmlns:a16="http://schemas.microsoft.com/office/drawing/2014/main" id="{7CC68A17-6A98-45FF-9435-CBC8CB8A6A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49" name="Oval 173">
              <a:extLst>
                <a:ext uri="{FF2B5EF4-FFF2-40B4-BE49-F238E27FC236}">
                  <a16:creationId xmlns:a16="http://schemas.microsoft.com/office/drawing/2014/main" id="{EE1D9C86-47B5-4578-904B-B4BB4997DC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0" name="Oval 174">
              <a:extLst>
                <a:ext uri="{FF2B5EF4-FFF2-40B4-BE49-F238E27FC236}">
                  <a16:creationId xmlns:a16="http://schemas.microsoft.com/office/drawing/2014/main" id="{634644A8-5161-4EA9-9109-65E20BBDF5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1" name="Oval 175">
              <a:extLst>
                <a:ext uri="{FF2B5EF4-FFF2-40B4-BE49-F238E27FC236}">
                  <a16:creationId xmlns:a16="http://schemas.microsoft.com/office/drawing/2014/main" id="{B986887D-7C3A-49FD-A432-897C1F8057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2" name="Oval 176">
              <a:extLst>
                <a:ext uri="{FF2B5EF4-FFF2-40B4-BE49-F238E27FC236}">
                  <a16:creationId xmlns:a16="http://schemas.microsoft.com/office/drawing/2014/main" id="{F54967C5-16CF-4178-8551-CDB9B18C2A6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3" name="Oval 177">
              <a:extLst>
                <a:ext uri="{FF2B5EF4-FFF2-40B4-BE49-F238E27FC236}">
                  <a16:creationId xmlns:a16="http://schemas.microsoft.com/office/drawing/2014/main" id="{1AF5DC70-B4D1-48E9-9F04-AD64F40E21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4" name="Oval 178">
              <a:extLst>
                <a:ext uri="{FF2B5EF4-FFF2-40B4-BE49-F238E27FC236}">
                  <a16:creationId xmlns:a16="http://schemas.microsoft.com/office/drawing/2014/main" id="{27727510-0329-41F1-934C-9367936870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5" name="Oval 179">
              <a:extLst>
                <a:ext uri="{FF2B5EF4-FFF2-40B4-BE49-F238E27FC236}">
                  <a16:creationId xmlns:a16="http://schemas.microsoft.com/office/drawing/2014/main" id="{B84031F5-212C-47D2-BA95-CDDEBD1CB9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6" name="Oval 180">
              <a:extLst>
                <a:ext uri="{FF2B5EF4-FFF2-40B4-BE49-F238E27FC236}">
                  <a16:creationId xmlns:a16="http://schemas.microsoft.com/office/drawing/2014/main" id="{D24BE104-412D-498D-9DA7-AB108E5EB6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7" name="Oval 181">
              <a:extLst>
                <a:ext uri="{FF2B5EF4-FFF2-40B4-BE49-F238E27FC236}">
                  <a16:creationId xmlns:a16="http://schemas.microsoft.com/office/drawing/2014/main" id="{B2CDAE3F-882D-454B-BFBA-740A164495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8" name="Oval 182">
              <a:extLst>
                <a:ext uri="{FF2B5EF4-FFF2-40B4-BE49-F238E27FC236}">
                  <a16:creationId xmlns:a16="http://schemas.microsoft.com/office/drawing/2014/main" id="{2794C9F2-AF25-43C6-89A2-FFBD61E2157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59" name="Oval 183">
              <a:extLst>
                <a:ext uri="{FF2B5EF4-FFF2-40B4-BE49-F238E27FC236}">
                  <a16:creationId xmlns:a16="http://schemas.microsoft.com/office/drawing/2014/main" id="{ADB1F4AC-72A2-4C90-9F9F-6C200F444C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0" name="Oval 184">
              <a:extLst>
                <a:ext uri="{FF2B5EF4-FFF2-40B4-BE49-F238E27FC236}">
                  <a16:creationId xmlns:a16="http://schemas.microsoft.com/office/drawing/2014/main" id="{1BF6B7AA-0575-45CE-9427-B4B56C9F50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1" name="Oval 185">
              <a:extLst>
                <a:ext uri="{FF2B5EF4-FFF2-40B4-BE49-F238E27FC236}">
                  <a16:creationId xmlns:a16="http://schemas.microsoft.com/office/drawing/2014/main" id="{950CBE56-C4FE-4E39-8EC3-7BC6CE5535E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2" name="Oval 186">
              <a:extLst>
                <a:ext uri="{FF2B5EF4-FFF2-40B4-BE49-F238E27FC236}">
                  <a16:creationId xmlns:a16="http://schemas.microsoft.com/office/drawing/2014/main" id="{CA106AD4-40D9-4D6A-92D8-5373967E7A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3" name="Oval 187">
              <a:extLst>
                <a:ext uri="{FF2B5EF4-FFF2-40B4-BE49-F238E27FC236}">
                  <a16:creationId xmlns:a16="http://schemas.microsoft.com/office/drawing/2014/main" id="{397A89C0-F9BD-4B71-A441-F9D9D1105B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4" name="Oval 188">
              <a:extLst>
                <a:ext uri="{FF2B5EF4-FFF2-40B4-BE49-F238E27FC236}">
                  <a16:creationId xmlns:a16="http://schemas.microsoft.com/office/drawing/2014/main" id="{F94202B9-BB8E-46D0-A6D9-E652E84CFD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5" name="Oval 189">
              <a:extLst>
                <a:ext uri="{FF2B5EF4-FFF2-40B4-BE49-F238E27FC236}">
                  <a16:creationId xmlns:a16="http://schemas.microsoft.com/office/drawing/2014/main" id="{8D4A2F6C-509C-40C0-AC58-BD194A48AF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6" name="Oval 190">
              <a:extLst>
                <a:ext uri="{FF2B5EF4-FFF2-40B4-BE49-F238E27FC236}">
                  <a16:creationId xmlns:a16="http://schemas.microsoft.com/office/drawing/2014/main" id="{43EE8369-A021-44D4-B8D5-3D6009C145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7" name="Oval 191">
              <a:extLst>
                <a:ext uri="{FF2B5EF4-FFF2-40B4-BE49-F238E27FC236}">
                  <a16:creationId xmlns:a16="http://schemas.microsoft.com/office/drawing/2014/main" id="{A04167C5-9111-40EF-803C-D65DCEE7722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8" name="Oval 192">
              <a:extLst>
                <a:ext uri="{FF2B5EF4-FFF2-40B4-BE49-F238E27FC236}">
                  <a16:creationId xmlns:a16="http://schemas.microsoft.com/office/drawing/2014/main" id="{B5A56522-166D-4D1B-8CEB-990591613D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69" name="Oval 193">
              <a:extLst>
                <a:ext uri="{FF2B5EF4-FFF2-40B4-BE49-F238E27FC236}">
                  <a16:creationId xmlns:a16="http://schemas.microsoft.com/office/drawing/2014/main" id="{BA555621-2704-4950-9E51-EB2250FE78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0" name="Oval 194">
              <a:extLst>
                <a:ext uri="{FF2B5EF4-FFF2-40B4-BE49-F238E27FC236}">
                  <a16:creationId xmlns:a16="http://schemas.microsoft.com/office/drawing/2014/main" id="{0706FC95-7712-4CD2-BC21-9091C764994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1" name="Oval 195">
              <a:extLst>
                <a:ext uri="{FF2B5EF4-FFF2-40B4-BE49-F238E27FC236}">
                  <a16:creationId xmlns:a16="http://schemas.microsoft.com/office/drawing/2014/main" id="{2B7BFC15-4C76-4D71-9D43-B86109C54F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2" name="Oval 196">
              <a:extLst>
                <a:ext uri="{FF2B5EF4-FFF2-40B4-BE49-F238E27FC236}">
                  <a16:creationId xmlns:a16="http://schemas.microsoft.com/office/drawing/2014/main" id="{F1A0F333-8FE7-4E49-97E1-21DC1AE740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3" name="Oval 197">
              <a:extLst>
                <a:ext uri="{FF2B5EF4-FFF2-40B4-BE49-F238E27FC236}">
                  <a16:creationId xmlns:a16="http://schemas.microsoft.com/office/drawing/2014/main" id="{1463632A-1070-4A6E-AEF0-6D8C5B9740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4" name="Oval 198">
              <a:extLst>
                <a:ext uri="{FF2B5EF4-FFF2-40B4-BE49-F238E27FC236}">
                  <a16:creationId xmlns:a16="http://schemas.microsoft.com/office/drawing/2014/main" id="{793E82C9-F87E-4A5C-97D5-DE1D2090D2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5" name="Oval 199">
              <a:extLst>
                <a:ext uri="{FF2B5EF4-FFF2-40B4-BE49-F238E27FC236}">
                  <a16:creationId xmlns:a16="http://schemas.microsoft.com/office/drawing/2014/main" id="{56784BCB-A3FA-4287-B930-A19CB04701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6" name="Oval 200">
              <a:extLst>
                <a:ext uri="{FF2B5EF4-FFF2-40B4-BE49-F238E27FC236}">
                  <a16:creationId xmlns:a16="http://schemas.microsoft.com/office/drawing/2014/main" id="{F1270C24-50F1-4FB0-B38E-459DA6FA01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7" name="Oval 201">
              <a:extLst>
                <a:ext uri="{FF2B5EF4-FFF2-40B4-BE49-F238E27FC236}">
                  <a16:creationId xmlns:a16="http://schemas.microsoft.com/office/drawing/2014/main" id="{882EB644-1DF3-4C4F-9417-798320FEC7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8" name="Oval 202">
              <a:extLst>
                <a:ext uri="{FF2B5EF4-FFF2-40B4-BE49-F238E27FC236}">
                  <a16:creationId xmlns:a16="http://schemas.microsoft.com/office/drawing/2014/main" id="{DA4B81DA-856A-4A28-B650-FAC430E760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79" name="Oval 203">
              <a:extLst>
                <a:ext uri="{FF2B5EF4-FFF2-40B4-BE49-F238E27FC236}">
                  <a16:creationId xmlns:a16="http://schemas.microsoft.com/office/drawing/2014/main" id="{E4ADDA49-5015-47A3-8409-8CA79DCE2B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0" name="Oval 204">
              <a:extLst>
                <a:ext uri="{FF2B5EF4-FFF2-40B4-BE49-F238E27FC236}">
                  <a16:creationId xmlns:a16="http://schemas.microsoft.com/office/drawing/2014/main" id="{8173F064-82B3-44A0-BC2E-24DFB91D78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1" name="Oval 205">
              <a:extLst>
                <a:ext uri="{FF2B5EF4-FFF2-40B4-BE49-F238E27FC236}">
                  <a16:creationId xmlns:a16="http://schemas.microsoft.com/office/drawing/2014/main" id="{6A85E917-E7C8-4551-80D3-F53F49DDA7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2" name="Oval 206">
              <a:extLst>
                <a:ext uri="{FF2B5EF4-FFF2-40B4-BE49-F238E27FC236}">
                  <a16:creationId xmlns:a16="http://schemas.microsoft.com/office/drawing/2014/main" id="{78FDB7CB-B511-4783-852C-56D3797A7D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3" name="Oval 207">
              <a:extLst>
                <a:ext uri="{FF2B5EF4-FFF2-40B4-BE49-F238E27FC236}">
                  <a16:creationId xmlns:a16="http://schemas.microsoft.com/office/drawing/2014/main" id="{39132B85-EE64-4495-A76A-BEFC4B9F30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4" name="Oval 208">
              <a:extLst>
                <a:ext uri="{FF2B5EF4-FFF2-40B4-BE49-F238E27FC236}">
                  <a16:creationId xmlns:a16="http://schemas.microsoft.com/office/drawing/2014/main" id="{28317804-3D6B-4EEF-B03A-2DC168BEC5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5" name="Oval 209">
              <a:extLst>
                <a:ext uri="{FF2B5EF4-FFF2-40B4-BE49-F238E27FC236}">
                  <a16:creationId xmlns:a16="http://schemas.microsoft.com/office/drawing/2014/main" id="{57B16CCF-10BF-44F5-A1F2-095B3C91E8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6" name="Oval 210">
              <a:extLst>
                <a:ext uri="{FF2B5EF4-FFF2-40B4-BE49-F238E27FC236}">
                  <a16:creationId xmlns:a16="http://schemas.microsoft.com/office/drawing/2014/main" id="{12EADA39-8FEE-43F1-9C53-7F34CBB7FCE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7" name="Oval 211">
              <a:extLst>
                <a:ext uri="{FF2B5EF4-FFF2-40B4-BE49-F238E27FC236}">
                  <a16:creationId xmlns:a16="http://schemas.microsoft.com/office/drawing/2014/main" id="{CC9D84CB-3CD2-471D-9AB6-E7E5B1DB65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8" name="Oval 212">
              <a:extLst>
                <a:ext uri="{FF2B5EF4-FFF2-40B4-BE49-F238E27FC236}">
                  <a16:creationId xmlns:a16="http://schemas.microsoft.com/office/drawing/2014/main" id="{C1474BF5-F21F-4920-8E8D-1ABECC0B88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89" name="Oval 213">
              <a:extLst>
                <a:ext uri="{FF2B5EF4-FFF2-40B4-BE49-F238E27FC236}">
                  <a16:creationId xmlns:a16="http://schemas.microsoft.com/office/drawing/2014/main" id="{6F486FF6-5FF5-4429-B0D0-EE3FDF5468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90" name="Oval 214">
              <a:extLst>
                <a:ext uri="{FF2B5EF4-FFF2-40B4-BE49-F238E27FC236}">
                  <a16:creationId xmlns:a16="http://schemas.microsoft.com/office/drawing/2014/main" id="{A2663785-A785-4F6E-B10C-70275BE75C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91" name="Oval 215">
              <a:extLst>
                <a:ext uri="{FF2B5EF4-FFF2-40B4-BE49-F238E27FC236}">
                  <a16:creationId xmlns:a16="http://schemas.microsoft.com/office/drawing/2014/main" id="{E3FBE85A-929C-4389-B0B8-FA937B60E3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92" name="Oval 216">
              <a:extLst>
                <a:ext uri="{FF2B5EF4-FFF2-40B4-BE49-F238E27FC236}">
                  <a16:creationId xmlns:a16="http://schemas.microsoft.com/office/drawing/2014/main" id="{0EB0844B-C116-46A7-BB31-1BF82F96730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24793" name="Oval 217">
              <a:extLst>
                <a:ext uri="{FF2B5EF4-FFF2-40B4-BE49-F238E27FC236}">
                  <a16:creationId xmlns:a16="http://schemas.microsoft.com/office/drawing/2014/main" id="{AE37E068-CFFE-4A61-9B19-26AFCF0858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Clr>
                  <a:srgbClr val="CCCCFF"/>
                </a:buClr>
                <a:buSzPct val="50000"/>
                <a:buFont typeface="Wingdings" panose="05000000000000000000" pitchFamily="2" charset="2"/>
                <a:buNone/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</p:grpSp>
      <p:sp>
        <p:nvSpPr>
          <p:cNvPr id="24794" name="Rectangle 218">
            <a:extLst>
              <a:ext uri="{FF2B5EF4-FFF2-40B4-BE49-F238E27FC236}">
                <a16:creationId xmlns:a16="http://schemas.microsoft.com/office/drawing/2014/main" id="{B266CCDE-8D87-4AC1-8951-054B47B06FF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E84C4A4-B4B6-4DAF-BBB8-9604267059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795" name="Rectangle 219">
            <a:extLst>
              <a:ext uri="{FF2B5EF4-FFF2-40B4-BE49-F238E27FC236}">
                <a16:creationId xmlns:a16="http://schemas.microsoft.com/office/drawing/2014/main" id="{24C090F6-DB60-4502-9C87-F770F53F477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796" name="Rectangle 220">
            <a:extLst>
              <a:ext uri="{FF2B5EF4-FFF2-40B4-BE49-F238E27FC236}">
                <a16:creationId xmlns:a16="http://schemas.microsoft.com/office/drawing/2014/main" id="{A6443321-6679-4E7E-927B-C10E1F8FDFA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797" name="Rectangle 221">
            <a:extLst>
              <a:ext uri="{FF2B5EF4-FFF2-40B4-BE49-F238E27FC236}">
                <a16:creationId xmlns:a16="http://schemas.microsoft.com/office/drawing/2014/main" id="{F996ECA8-AA9B-4383-8651-62141ACF1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798" name="Rectangle 222">
            <a:extLst>
              <a:ext uri="{FF2B5EF4-FFF2-40B4-BE49-F238E27FC236}">
                <a16:creationId xmlns:a16="http://schemas.microsoft.com/office/drawing/2014/main" id="{341DBFF1-CF61-4686-96F1-9BC8EA6296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132" r:id="rId1"/>
    <p:sldLayoutId id="2147487118" r:id="rId2"/>
    <p:sldLayoutId id="2147487119" r:id="rId3"/>
    <p:sldLayoutId id="2147487120" r:id="rId4"/>
    <p:sldLayoutId id="2147487121" r:id="rId5"/>
    <p:sldLayoutId id="2147487122" r:id="rId6"/>
    <p:sldLayoutId id="2147487123" r:id="rId7"/>
    <p:sldLayoutId id="2147487124" r:id="rId8"/>
    <p:sldLayoutId id="2147487125" r:id="rId9"/>
    <p:sldLayoutId id="2147487126" r:id="rId10"/>
    <p:sldLayoutId id="2147487127" r:id="rId11"/>
    <p:sldLayoutId id="2147487128" r:id="rId12"/>
  </p:sldLayoutIdLst>
  <p:transition spd="med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rizema.org/wp-content/uploads/2019/01/UMass-Recovery-Coach-Report.pd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vtrecoverynetwork.org/PDF/VRN_RC_eval_report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satondemand.org/2019/05/29/peer-recovery-support-workers-the-research-says-yes/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lliamwhitepapers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hrm.org/P-BRSSConcPaper.pdf" TargetMode="External"/><Relationship Id="rId5" Type="http://schemas.openxmlformats.org/officeDocument/2006/relationships/hyperlink" Target="http://www.bhrm.org/recoverysupport/EthicsPaperFinal6-8-07.pdf" TargetMode="External"/><Relationship Id="rId4" Type="http://schemas.openxmlformats.org/officeDocument/2006/relationships/hyperlink" Target="https://en.wikipedia.org/wiki/William_L._White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7.png"/><Relationship Id="rId9" Type="http://schemas.microsoft.com/office/2007/relationships/diagramDrawing" Target="../diagrams/drawing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6AB6DE9-3DBF-445F-8F70-EC034E070645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52400"/>
            <a:ext cx="8915400" cy="1219200"/>
          </a:xfrm>
        </p:spPr>
        <p:txBody>
          <a:bodyPr anchor="b" anchorCtr="1"/>
          <a:lstStyle/>
          <a:p>
            <a:pPr eaLnBrk="1" hangingPunct="1">
              <a:defRPr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doni MT" charset="0"/>
                <a:ea typeface="MS PGothic" charset="0"/>
                <a:cs typeface="Aharoni" charset="0"/>
              </a:rPr>
              <a:t>Peer Support &amp; Opioid Use Disorders in 2019</a:t>
            </a:r>
            <a:b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doni MT" charset="0"/>
                <a:ea typeface="MS PGothic" charset="0"/>
                <a:cs typeface="Aharoni" charset="0"/>
              </a:rPr>
            </a:b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doni MT" charset="0"/>
              <a:ea typeface="MS PGothic" charset="0"/>
              <a:cs typeface="Aharoni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B4182DA-9FC6-430A-93C7-DDB6569701F2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228600" y="1219200"/>
            <a:ext cx="8458200" cy="32004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en-US" sz="2800" b="1">
                <a:solidFill>
                  <a:srgbClr val="FFFF00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2800" b="1" i="1">
                <a:solidFill>
                  <a:srgbClr val="FF6600"/>
                </a:solidFill>
                <a:latin typeface="Verdana" panose="020B0604030504040204" pitchFamily="34" charset="0"/>
              </a:rPr>
              <a:t>Ralph Dell</a:t>
            </a:r>
            <a:r>
              <a:rPr lang="ja-JP" altLang="en-US" sz="2800" b="1" i="1">
                <a:solidFill>
                  <a:srgbClr val="FF6600"/>
                </a:solidFill>
                <a:latin typeface="Verdana" panose="020B0604030504040204" pitchFamily="34" charset="0"/>
              </a:rPr>
              <a:t>’</a:t>
            </a:r>
            <a:r>
              <a:rPr lang="en-US" altLang="ja-JP" sz="2800" b="1" i="1">
                <a:solidFill>
                  <a:srgbClr val="FF6600"/>
                </a:solidFill>
                <a:latin typeface="Verdana" panose="020B0604030504040204" pitchFamily="34" charset="0"/>
              </a:rPr>
              <a:t>Aquila MD, C.C.F.P., M.R.O.</a:t>
            </a:r>
            <a:r>
              <a:rPr lang="en-US" altLang="ja-JP" sz="2800" b="1" i="1">
                <a:solidFill>
                  <a:srgbClr val="FF6600"/>
                </a:solidFill>
              </a:rPr>
              <a:t> , 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en-US" sz="2800" b="1" i="1">
                <a:solidFill>
                  <a:srgbClr val="FF6600"/>
                </a:solidFill>
              </a:rPr>
              <a:t>American Board of Addiction Medicine</a:t>
            </a:r>
          </a:p>
          <a:p>
            <a:pPr marL="0" indent="0" algn="ctr"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en-US" altLang="en-US" sz="2400" b="1">
                <a:solidFill>
                  <a:srgbClr val="FF6600"/>
                </a:solidFill>
                <a:latin typeface="Cooper Md BT" pitchFamily="18" charset="0"/>
              </a:rPr>
              <a:t>Nurture North  MAR Clinic</a:t>
            </a:r>
          </a:p>
          <a:p>
            <a:pPr marL="0" indent="0" algn="ctr"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en-US" altLang="en-US" sz="2400" b="1">
                <a:solidFill>
                  <a:srgbClr val="FF6600"/>
                </a:solidFill>
                <a:latin typeface="Cooper Md BT" pitchFamily="18" charset="0"/>
              </a:rPr>
              <a:t>Northern Ontario School of Medicine</a:t>
            </a:r>
          </a:p>
          <a:p>
            <a:pPr marL="0" indent="0" algn="ctr"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en-US" altLang="en-US" sz="2400" b="1">
                <a:solidFill>
                  <a:srgbClr val="FF6600"/>
                </a:solidFill>
                <a:latin typeface="Cooper Md BT" pitchFamily="18" charset="0"/>
              </a:rPr>
              <a:t>North Bay Regional Health Centre, </a:t>
            </a:r>
            <a:r>
              <a:rPr lang="en-US" altLang="en-US" sz="2400">
                <a:solidFill>
                  <a:srgbClr val="FF6600"/>
                </a:solidFill>
                <a:latin typeface="Cooper Md BT" pitchFamily="18" charset="0"/>
              </a:rPr>
              <a:t>Dept Family Practice</a:t>
            </a:r>
          </a:p>
          <a:p>
            <a:pPr marL="0" indent="0" algn="ctr" eaLnBrk="1" hangingPunct="1">
              <a:spcBef>
                <a:spcPct val="50000"/>
              </a:spcBef>
              <a:buClrTx/>
              <a:buFontTx/>
              <a:buNone/>
              <a:defRPr/>
            </a:pPr>
            <a:endParaRPr lang="en-US" altLang="en-US" sz="2400" b="1">
              <a:solidFill>
                <a:srgbClr val="FFFF00"/>
              </a:solidFill>
              <a:latin typeface="Cooper Md BT" pitchFamily="18" charset="0"/>
            </a:endParaRPr>
          </a:p>
        </p:txBody>
      </p:sp>
      <p:sp>
        <p:nvSpPr>
          <p:cNvPr id="10244" name="Text Box 5">
            <a:extLst>
              <a:ext uri="{FF2B5EF4-FFF2-40B4-BE49-F238E27FC236}">
                <a16:creationId xmlns:a16="http://schemas.microsoft.com/office/drawing/2014/main" id="{4BABE768-5670-4E6E-8A09-916B8D9FB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257800"/>
            <a:ext cx="914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28575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CA" altLang="en-US" sz="2800">
                <a:solidFill>
                  <a:srgbClr val="FFFFFF"/>
                </a:solidFill>
                <a:latin typeface="Bradley Hand ITC" panose="03070402050302030203" pitchFamily="66" charset="0"/>
              </a:rPr>
              <a:t>LERN  Callander          	 Sept 18, 2019</a:t>
            </a:r>
            <a:endParaRPr lang="en-US" altLang="en-US" sz="2800">
              <a:solidFill>
                <a:srgbClr val="FFFFFF"/>
              </a:solidFill>
              <a:latin typeface="Bradley Hand ITC" panose="03070402050302030203" pitchFamily="66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>
            <a:extLst>
              <a:ext uri="{FF2B5EF4-FFF2-40B4-BE49-F238E27FC236}">
                <a16:creationId xmlns:a16="http://schemas.microsoft.com/office/drawing/2014/main" id="{794D3C79-7FC1-46CE-8B6D-D9379A9BF5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0772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600" b="1">
                <a:solidFill>
                  <a:srgbClr val="FFC000"/>
                </a:solidFill>
              </a:rPr>
              <a:t>Declaration of Interests</a:t>
            </a:r>
          </a:p>
        </p:txBody>
      </p:sp>
      <p:sp>
        <p:nvSpPr>
          <p:cNvPr id="342019" name="Rectangle 3">
            <a:extLst>
              <a:ext uri="{FF2B5EF4-FFF2-40B4-BE49-F238E27FC236}">
                <a16:creationId xmlns:a16="http://schemas.microsoft.com/office/drawing/2014/main" id="{F7D17E82-A519-4BC0-94CE-E1737F92AF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305800" cy="5181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CA" sz="3600" b="1" dirty="0">
              <a:solidFill>
                <a:srgbClr val="FFC000"/>
              </a:solidFill>
              <a:ea typeface="+mn-ea"/>
              <a:cs typeface="+mn-cs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CA" sz="3600" b="1" dirty="0">
                <a:solidFill>
                  <a:srgbClr val="FFFF00"/>
                </a:solidFill>
                <a:ea typeface="+mn-ea"/>
                <a:cs typeface="+mn-cs"/>
              </a:rPr>
              <a:t>None current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CA" sz="2800" b="1" dirty="0">
              <a:solidFill>
                <a:srgbClr val="FFFF00"/>
              </a:solidFill>
              <a:ea typeface="+mn-ea"/>
              <a:cs typeface="+mn-cs"/>
            </a:endParaRPr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b="1" u="sng" dirty="0">
                <a:solidFill>
                  <a:srgbClr val="FFFF00"/>
                </a:solidFill>
                <a:ea typeface="+mn-ea"/>
                <a:cs typeface="+mn-cs"/>
              </a:rPr>
              <a:t>Consultant: </a:t>
            </a:r>
          </a:p>
          <a:p>
            <a:pPr marL="457200" lvl="1" indent="0" eaLnBrk="1" hangingPunct="1">
              <a:buFont typeface="Wingdings" charset="0"/>
              <a:buNone/>
              <a:defRPr/>
            </a:pPr>
            <a:r>
              <a:rPr lang="en-US" b="1" dirty="0">
                <a:solidFill>
                  <a:srgbClr val="FFFF00"/>
                </a:solidFill>
                <a:ea typeface="ＭＳ Ｐゴシック" charset="0"/>
              </a:rPr>
              <a:t>2013-2016 North Shore Tribal Council </a:t>
            </a:r>
          </a:p>
          <a:p>
            <a:pPr marL="457200" lvl="1" indent="0" eaLnBrk="1" hangingPunct="1">
              <a:buFont typeface="Wingdings" charset="0"/>
              <a:buNone/>
              <a:defRPr/>
            </a:pPr>
            <a:r>
              <a:rPr lang="en-US" b="1" dirty="0">
                <a:solidFill>
                  <a:srgbClr val="FFFF00"/>
                </a:solidFill>
                <a:ea typeface="ＭＳ Ｐゴシック" charset="0"/>
              </a:rPr>
              <a:t>PAMHAR Program</a:t>
            </a:r>
          </a:p>
          <a:p>
            <a:pPr marL="457200" lvl="1" indent="0" eaLnBrk="1" hangingPunct="1">
              <a:buFont typeface="Wingdings" charset="0"/>
              <a:buNone/>
              <a:defRPr/>
            </a:pPr>
            <a:r>
              <a:rPr lang="en-US" b="1" dirty="0">
                <a:solidFill>
                  <a:srgbClr val="FFFF00"/>
                </a:solidFill>
                <a:ea typeface="ＭＳ Ｐゴシック" charset="0"/>
              </a:rPr>
              <a:t>2011  </a:t>
            </a:r>
            <a:r>
              <a:rPr lang="en-CA" b="1" dirty="0">
                <a:solidFill>
                  <a:srgbClr val="FFFF00"/>
                </a:solidFill>
              </a:rPr>
              <a:t>Medical Advisory Group workshop  Reckitt Benckiser</a:t>
            </a:r>
            <a:endParaRPr lang="en-US" b="1" dirty="0">
              <a:solidFill>
                <a:srgbClr val="FFFF00"/>
              </a:solidFill>
              <a:ea typeface="ＭＳ Ｐゴシック" charset="0"/>
            </a:endParaRPr>
          </a:p>
          <a:p>
            <a:pPr marL="0" indent="0" eaLnBrk="1" hangingPunct="1">
              <a:buFont typeface="Wingdings" charset="0"/>
              <a:buNone/>
              <a:defRPr/>
            </a:pPr>
            <a:endParaRPr lang="en-US" b="1" dirty="0">
              <a:solidFill>
                <a:srgbClr val="FFFF00"/>
              </a:solidFill>
              <a:ea typeface="+mn-ea"/>
              <a:cs typeface="+mn-cs"/>
            </a:endParaRPr>
          </a:p>
          <a:p>
            <a:pPr eaLnBrk="1" hangingPunct="1">
              <a:buFont typeface="Wingdings" panose="05000000000000000000" pitchFamily="2" charset="2"/>
              <a:buBlip>
                <a:blip r:embed="rId4"/>
              </a:buBlip>
              <a:defRPr/>
            </a:pPr>
            <a:endParaRPr lang="en-US" b="1" dirty="0">
              <a:solidFill>
                <a:srgbClr val="FFFF00"/>
              </a:solidFill>
              <a:ea typeface="+mn-ea"/>
              <a:cs typeface="+mn-cs"/>
            </a:endParaRPr>
          </a:p>
          <a:p>
            <a:pPr eaLnBrk="1" hangingPunct="1">
              <a:buFont typeface="Wingdings" panose="05000000000000000000" pitchFamily="2" charset="2"/>
              <a:buBlip>
                <a:blip r:embed="rId4"/>
              </a:buBlip>
              <a:defRPr/>
            </a:pPr>
            <a:endParaRPr lang="en-US" sz="3600" dirty="0">
              <a:solidFill>
                <a:srgbClr val="FFFF00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6F2A39B8-920C-4D28-AAEF-8FACE95835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6400800"/>
          </a:xfrm>
        </p:spPr>
        <p:txBody>
          <a:bodyPr/>
          <a:lstStyle/>
          <a:p>
            <a:pPr marL="0" indent="0" algn="ctr">
              <a:buFont typeface="Wingdings" charset="0"/>
              <a:buNone/>
              <a:defRPr/>
            </a:pPr>
            <a:r>
              <a:rPr lang="en-CA" u="sng" dirty="0">
                <a:solidFill>
                  <a:srgbClr val="FFFF00"/>
                </a:solidFill>
              </a:rPr>
              <a:t>QUESTIONS</a:t>
            </a:r>
            <a:endParaRPr lang="en-CA" u="sng" dirty="0"/>
          </a:p>
          <a:p>
            <a:pPr marL="0" indent="0">
              <a:buFont typeface="Wingdings" charset="0"/>
              <a:buNone/>
              <a:defRPr/>
            </a:pPr>
            <a:endParaRPr lang="en-CA" sz="2400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>
                <a:solidFill>
                  <a:srgbClr val="FFFF00"/>
                </a:solidFill>
              </a:rPr>
              <a:t>What  are the current challenges with Opioid Use Disorders (OUD) in our communities? </a:t>
            </a:r>
            <a:r>
              <a:rPr lang="en-CA" sz="2400" dirty="0"/>
              <a:t>Solutions?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What are health system challenges?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What are Peer Support strengths?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>
                <a:solidFill>
                  <a:srgbClr val="FFFF00"/>
                </a:solidFill>
              </a:rPr>
              <a:t>What are the possible challenges facing PSI? Strengths?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>
                <a:solidFill>
                  <a:srgbClr val="FFFF00"/>
                </a:solidFill>
              </a:rPr>
              <a:t>How can PSI best support their members? Their communities?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>
                <a:solidFill>
                  <a:srgbClr val="FFFF00"/>
                </a:solidFill>
              </a:rPr>
              <a:t>What role can Peer Support Initiatives (PSI) play in addressing OUD in our communities?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Shared Knowledge, Understanding, Insights &amp; Wisdom</a:t>
            </a:r>
          </a:p>
          <a:p>
            <a:pPr marL="857250" lvl="1" indent="-457200">
              <a:buFont typeface="+mj-lt"/>
              <a:buAutoNum type="arabicPeriod"/>
              <a:defRPr/>
            </a:pPr>
            <a:r>
              <a:rPr lang="en-CA" sz="1800" dirty="0"/>
              <a:t>Wellness &amp; Behavioural health</a:t>
            </a:r>
          </a:p>
          <a:p>
            <a:pPr marL="857250" lvl="1" indent="-457200">
              <a:buFont typeface="Wingdings" charset="0"/>
              <a:buAutoNum type="arabicPeriod"/>
              <a:defRPr/>
            </a:pPr>
            <a:r>
              <a:rPr lang="en-CA" sz="1800" dirty="0"/>
              <a:t>Losing our Wellness</a:t>
            </a:r>
          </a:p>
          <a:p>
            <a:pPr marL="857250" lvl="1" indent="-457200">
              <a:buFont typeface="Wingdings" charset="0"/>
              <a:buAutoNum type="arabicPeriod"/>
              <a:defRPr/>
            </a:pPr>
            <a:r>
              <a:rPr lang="en-CA" sz="1800" dirty="0"/>
              <a:t>Recovering Wellness</a:t>
            </a:r>
          </a:p>
          <a:p>
            <a:pPr marL="857250" lvl="1" indent="-457200">
              <a:buFont typeface="+mj-lt"/>
              <a:buAutoNum type="arabicPeriod"/>
              <a:defRPr/>
            </a:pPr>
            <a:endParaRPr lang="en-CA" sz="2000" dirty="0"/>
          </a:p>
          <a:p>
            <a:pPr marL="457200" indent="-457200">
              <a:buFont typeface="+mj-lt"/>
              <a:buAutoNum type="arabicPeriod"/>
              <a:defRPr/>
            </a:pPr>
            <a:endParaRPr lang="en-CA" sz="2400" dirty="0"/>
          </a:p>
          <a:p>
            <a:pPr marL="0" indent="0">
              <a:buFont typeface="Wingdings" charset="0"/>
              <a:buNone/>
              <a:defRPr/>
            </a:pPr>
            <a:endParaRPr lang="en-CA" sz="2800" b="1" dirty="0"/>
          </a:p>
        </p:txBody>
      </p:sp>
    </p:spTree>
  </p:cSld>
  <p:clrMapOvr>
    <a:masterClrMapping/>
  </p:clrMapOvr>
  <p:transition spd="med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AC5D272F-006B-4250-B257-3D890643C3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6400800"/>
          </a:xfrm>
        </p:spPr>
        <p:txBody>
          <a:bodyPr/>
          <a:lstStyle/>
          <a:p>
            <a:pPr marL="0" indent="0" algn="ctr">
              <a:buFont typeface="Wingdings" charset="0"/>
              <a:buNone/>
              <a:defRPr/>
            </a:pPr>
            <a:r>
              <a:rPr lang="en-CA" u="sng" dirty="0">
                <a:solidFill>
                  <a:srgbClr val="FFFF00"/>
                </a:solidFill>
              </a:rPr>
              <a:t>1. What are the current challenges in OUD?</a:t>
            </a:r>
            <a:endParaRPr lang="en-CA" u="sng" dirty="0"/>
          </a:p>
          <a:p>
            <a:pPr marL="0" indent="0">
              <a:buFont typeface="Wingdings" charset="0"/>
              <a:buNone/>
              <a:defRPr/>
            </a:pPr>
            <a:endParaRPr lang="en-CA" sz="2400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Fentanyl: Increasing availability, potency, OD deaths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Polysubstance use: crystal meth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MHA:  Socio-economic effects in communities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System  response to dynamic situation (4 pillars)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The need for different paradigms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CA" sz="2000" dirty="0"/>
          </a:p>
          <a:p>
            <a:pPr marL="457200" indent="-457200">
              <a:buFont typeface="+mj-lt"/>
              <a:buAutoNum type="arabicPeriod"/>
              <a:defRPr/>
            </a:pPr>
            <a:endParaRPr lang="en-CA" sz="20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CA" sz="2800" u="sng" dirty="0">
                <a:solidFill>
                  <a:srgbClr val="FFFF00"/>
                </a:solidFill>
              </a:rPr>
              <a:t>What are the solutions?</a:t>
            </a:r>
            <a:endParaRPr lang="en-CA" sz="2800" u="sng" dirty="0"/>
          </a:p>
          <a:p>
            <a:pPr marL="457200" indent="-457200">
              <a:buFont typeface="+mj-lt"/>
              <a:buAutoNum type="arabicPeriod"/>
              <a:defRPr/>
            </a:pPr>
            <a:endParaRPr lang="en-CA" sz="2000" dirty="0"/>
          </a:p>
        </p:txBody>
      </p:sp>
    </p:spTree>
  </p:cSld>
  <p:clrMapOvr>
    <a:masterClrMapping/>
  </p:clrMapOvr>
  <p:transition spd="med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366D52CB-978D-440D-8873-7ACFAB1383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6400800"/>
          </a:xfrm>
        </p:spPr>
        <p:txBody>
          <a:bodyPr/>
          <a:lstStyle/>
          <a:p>
            <a:pPr marL="0" indent="0" algn="ctr">
              <a:buFont typeface="Wingdings" charset="0"/>
              <a:buNone/>
              <a:defRPr/>
            </a:pPr>
            <a:r>
              <a:rPr lang="en-CA" u="sng" dirty="0">
                <a:solidFill>
                  <a:srgbClr val="FFFF00"/>
                </a:solidFill>
              </a:rPr>
              <a:t>2. Health System Challenges </a:t>
            </a:r>
          </a:p>
          <a:p>
            <a:pPr marL="0" indent="0" algn="ctr">
              <a:buFont typeface="Wingdings" charset="0"/>
              <a:buNone/>
              <a:defRPr/>
            </a:pPr>
            <a:endParaRPr lang="en-CA" u="sng" dirty="0">
              <a:solidFill>
                <a:srgbClr val="FFFF00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CA" sz="2400" u="sng" dirty="0">
                <a:solidFill>
                  <a:srgbClr val="C00000"/>
                </a:solidFill>
              </a:rPr>
              <a:t>The 8 strengths of illicit systems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Awareness (of your product/service)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Attractiveness (custom fit)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Available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Accessible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Engaging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Efficient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Effective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Enduring (Retention)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CA" sz="2400" dirty="0"/>
          </a:p>
          <a:p>
            <a:pPr marL="0" indent="0">
              <a:buFont typeface="Wingdings" charset="0"/>
              <a:buNone/>
              <a:defRPr/>
            </a:pPr>
            <a:endParaRPr lang="en-CA" sz="2800" b="1" dirty="0"/>
          </a:p>
        </p:txBody>
      </p:sp>
    </p:spTree>
  </p:cSld>
  <p:clrMapOvr>
    <a:masterClrMapping/>
  </p:clrMapOvr>
  <p:transition spd="med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235FBD6F-C71C-4C8C-8170-2CFABAB772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6400800"/>
          </a:xfrm>
        </p:spPr>
        <p:txBody>
          <a:bodyPr/>
          <a:lstStyle/>
          <a:p>
            <a:pPr marL="0" indent="0" algn="ctr">
              <a:buFont typeface="Wingdings" charset="0"/>
              <a:buNone/>
              <a:defRPr/>
            </a:pPr>
            <a:r>
              <a:rPr lang="en-CA" u="sng" dirty="0">
                <a:solidFill>
                  <a:srgbClr val="FFFF00"/>
                </a:solidFill>
              </a:rPr>
              <a:t>3. What are the PSI strengths?</a:t>
            </a:r>
            <a:endParaRPr lang="en-CA" u="sng" dirty="0"/>
          </a:p>
          <a:p>
            <a:pPr marL="0" indent="0">
              <a:buFont typeface="Wingdings" charset="0"/>
              <a:buNone/>
              <a:defRPr/>
            </a:pPr>
            <a:endParaRPr lang="en-CA" sz="2400" dirty="0"/>
          </a:p>
          <a:p>
            <a:pPr marL="457200" indent="-457200">
              <a:buFont typeface="+mj-lt"/>
              <a:buAutoNum type="arabicPeriod"/>
              <a:defRPr/>
            </a:pPr>
            <a:endParaRPr lang="en-CA" sz="2000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FOUR A’s &amp; E’s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User friendly programming tailored to dynamic needs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Dynamic &amp; Nimble (minimal red tape; quickly identify &amp; address community gaps)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Empathy &amp; truly client-centred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Builds recovery capital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Builds psychological fitness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Builds social fitness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Leaps across  health, social &amp; employment sectors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Client Empowerment 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CA" sz="2400" dirty="0"/>
          </a:p>
          <a:p>
            <a:pPr marL="0" indent="0">
              <a:buFont typeface="Wingdings" charset="0"/>
              <a:buNone/>
              <a:defRPr/>
            </a:pPr>
            <a:endParaRPr lang="en-CA" sz="2800" b="1" dirty="0"/>
          </a:p>
        </p:txBody>
      </p:sp>
    </p:spTree>
  </p:cSld>
  <p:clrMapOvr>
    <a:masterClrMapping/>
  </p:clrMapOvr>
  <p:transition spd="med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FD018D98-3BCF-4F59-BD9A-37C04DA3E9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6400800"/>
          </a:xfrm>
        </p:spPr>
        <p:txBody>
          <a:bodyPr/>
          <a:lstStyle/>
          <a:p>
            <a:pPr marL="0" indent="0" algn="ctr">
              <a:buFont typeface="Wingdings" charset="0"/>
              <a:buNone/>
              <a:defRPr/>
            </a:pPr>
            <a:r>
              <a:rPr lang="en-CA" u="sng" dirty="0">
                <a:solidFill>
                  <a:srgbClr val="FFFF00"/>
                </a:solidFill>
              </a:rPr>
              <a:t>4. What are the PSI challenges?</a:t>
            </a:r>
            <a:endParaRPr lang="en-CA" u="sng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CA" sz="2000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Lack of community awareness/understanding of PSI?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Marginalization/stigma?  Recognition of effectiveness?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Silos. Need for further cross-sector collaboration? Scope of practice.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Demonstrating evidence of efficacy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Strengthening financial models by diversifying revenues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CA" sz="2400" dirty="0"/>
          </a:p>
          <a:p>
            <a:pPr marL="457200" indent="-457200">
              <a:buFont typeface="+mj-lt"/>
              <a:buAutoNum type="arabicPeriod"/>
              <a:defRPr/>
            </a:pPr>
            <a:endParaRPr lang="en-CA" sz="2400" dirty="0"/>
          </a:p>
          <a:p>
            <a:pPr marL="0" indent="0">
              <a:buFont typeface="Wingdings" charset="0"/>
              <a:buNone/>
              <a:defRPr/>
            </a:pPr>
            <a:endParaRPr lang="en-CA" sz="2800" b="1" dirty="0"/>
          </a:p>
        </p:txBody>
      </p:sp>
    </p:spTree>
  </p:cSld>
  <p:clrMapOvr>
    <a:masterClrMapping/>
  </p:clrMapOvr>
  <p:transition spd="med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E1361834-148B-4A1D-A04F-133C8DABCA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6400800"/>
          </a:xfrm>
        </p:spPr>
        <p:txBody>
          <a:bodyPr/>
          <a:lstStyle/>
          <a:p>
            <a:pPr marL="0" indent="0" algn="ctr">
              <a:buFont typeface="Wingdings" charset="0"/>
              <a:buNone/>
              <a:defRPr/>
            </a:pPr>
            <a:r>
              <a:rPr lang="en-CA" u="sng" dirty="0">
                <a:solidFill>
                  <a:srgbClr val="FFFF00"/>
                </a:solidFill>
              </a:rPr>
              <a:t>5. How can PSI best support their members?</a:t>
            </a:r>
          </a:p>
          <a:p>
            <a:pPr marL="0" indent="0" algn="ctr">
              <a:buFont typeface="Wingdings" charset="0"/>
              <a:buNone/>
              <a:defRPr/>
            </a:pPr>
            <a:endParaRPr lang="en-CA" u="sng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Assess and respond to changing community needs &amp; gaps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Ongoing agency skill-building (building capacity &amp; capability)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Strengthen community connections for knowledge exchange and improving results-based efficacy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Recruit &amp; engage more members by improving awareness &amp; stigma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Demonstrate results to funders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CA" sz="2000" dirty="0"/>
          </a:p>
          <a:p>
            <a:pPr marL="457200" indent="-457200">
              <a:buFont typeface="+mj-lt"/>
              <a:buAutoNum type="arabicPeriod"/>
              <a:defRPr/>
            </a:pPr>
            <a:endParaRPr lang="en-CA" sz="2400" dirty="0"/>
          </a:p>
          <a:p>
            <a:pPr marL="0" indent="0">
              <a:buFont typeface="Wingdings" charset="0"/>
              <a:buNone/>
              <a:defRPr/>
            </a:pPr>
            <a:endParaRPr lang="en-CA" sz="2800" b="1" dirty="0"/>
          </a:p>
        </p:txBody>
      </p:sp>
    </p:spTree>
  </p:cSld>
  <p:clrMapOvr>
    <a:masterClrMapping/>
  </p:clrMapOvr>
  <p:transition spd="med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3F6872BA-92A9-4616-B188-6DE2F54FDD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64008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CA" dirty="0">
                <a:solidFill>
                  <a:srgbClr val="FFFF00"/>
                </a:solidFill>
              </a:rPr>
              <a:t>6. What role can Peer Support Initiatives (PSI) play in addressing OUD in our communities?</a:t>
            </a:r>
          </a:p>
          <a:p>
            <a:pPr marL="0" indent="0">
              <a:buFont typeface="Wingdings" charset="0"/>
              <a:buNone/>
              <a:defRPr/>
            </a:pPr>
            <a:endParaRPr lang="en-CA" sz="2400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Strong role in Addressing stigma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Leadership role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Education &amp; CPD (Continuous Personal Development) </a:t>
            </a:r>
          </a:p>
          <a:p>
            <a:pPr marL="857250" lvl="1" indent="-457200">
              <a:buFont typeface="+mj-lt"/>
              <a:buAutoNum type="arabicPeriod"/>
              <a:defRPr/>
            </a:pPr>
            <a:r>
              <a:rPr lang="en-CA" sz="2000" dirty="0"/>
              <a:t>MLE (Masters of Lived Experience) from University of Life</a:t>
            </a:r>
          </a:p>
          <a:p>
            <a:pPr marL="857250" lvl="1" indent="-457200">
              <a:buFont typeface="+mj-lt"/>
              <a:buAutoNum type="arabicPeriod"/>
              <a:defRPr/>
            </a:pPr>
            <a:r>
              <a:rPr lang="en-CA" sz="2000" dirty="0"/>
              <a:t>Knowledge Exchange with community partners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Integral part of Multi-disciplinary Care Teams</a:t>
            </a:r>
          </a:p>
          <a:p>
            <a:pPr marL="857250" lvl="1" indent="-457200">
              <a:buFont typeface="+mj-lt"/>
              <a:buAutoNum type="arabicPeriod"/>
              <a:defRPr/>
            </a:pPr>
            <a:r>
              <a:rPr lang="en-CA" sz="2000" dirty="0"/>
              <a:t>Addressing  treatment system weaknesses:</a:t>
            </a:r>
          </a:p>
          <a:p>
            <a:pPr marL="400050" lvl="1" indent="0">
              <a:buFont typeface="Wingdings" panose="05000000000000000000" pitchFamily="2" charset="2"/>
              <a:buNone/>
              <a:defRPr/>
            </a:pPr>
            <a:r>
              <a:rPr lang="en-CA" sz="2000" dirty="0"/>
              <a:t>Integrated Peer Support Specialist (Recovery Coach) in an community-based M.A.R. clinic for OUD</a:t>
            </a:r>
          </a:p>
          <a:p>
            <a:pPr marL="400050" lvl="1" indent="0">
              <a:buFont typeface="Wingdings" panose="05000000000000000000" pitchFamily="2" charset="2"/>
              <a:buNone/>
              <a:defRPr/>
            </a:pPr>
            <a:endParaRPr lang="en-CA" sz="2000" dirty="0"/>
          </a:p>
          <a:p>
            <a:pPr marL="0" indent="0">
              <a:buFont typeface="Wingdings" charset="0"/>
              <a:buNone/>
              <a:defRPr/>
            </a:pPr>
            <a:endParaRPr lang="en-CA" sz="2800" b="1" dirty="0"/>
          </a:p>
        </p:txBody>
      </p:sp>
    </p:spTree>
  </p:cSld>
  <p:clrMapOvr>
    <a:masterClrMapping/>
  </p:clrMapOvr>
  <p:transition spd="med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9C017F21-3285-45CD-9DCD-76A778CD50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59436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CA" altLang="en-US" b="1">
                <a:effectLst/>
              </a:rPr>
              <a:t> </a:t>
            </a:r>
            <a:endParaRPr lang="en-CA" altLang="en-US">
              <a:effectLst/>
            </a:endParaRP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CA" altLang="en-US">
                <a:effectLst/>
              </a:rPr>
              <a:t> 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endParaRPr lang="en-CA" altLang="en-US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CA" altLang="en-US">
              <a:effectLst>
                <a:outerShdw blurRad="38100" dist="38100" dir="2700000" algn="tl">
                  <a:srgbClr val="5B5B89"/>
                </a:outerShdw>
              </a:effectLst>
            </a:endParaRPr>
          </a:p>
        </p:txBody>
      </p:sp>
      <p:pic>
        <p:nvPicPr>
          <p:cNvPr id="28675" name="Picture 5" descr="Image result for samhsa definition of recovery">
            <a:extLst>
              <a:ext uri="{FF2B5EF4-FFF2-40B4-BE49-F238E27FC236}">
                <a16:creationId xmlns:a16="http://schemas.microsoft.com/office/drawing/2014/main" id="{0CFDB190-BA2A-4541-AE03-DA5E57E9A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"/>
            <a:ext cx="6281738" cy="268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3">
            <a:extLst>
              <a:ext uri="{FF2B5EF4-FFF2-40B4-BE49-F238E27FC236}">
                <a16:creationId xmlns:a16="http://schemas.microsoft.com/office/drawing/2014/main" id="{3B83FDBA-0D81-4F33-9C60-21D203DA4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124200"/>
            <a:ext cx="451485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>
            <a:extLst>
              <a:ext uri="{FF2B5EF4-FFF2-40B4-BE49-F238E27FC236}">
                <a16:creationId xmlns:a16="http://schemas.microsoft.com/office/drawing/2014/main" id="{305805FB-BCC1-4D07-B64F-CF4C99F45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F71AD77A-371D-4FFE-90F1-69337EAC6A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64008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CA" u="sng" dirty="0">
                <a:solidFill>
                  <a:srgbClr val="FF0000"/>
                </a:solidFill>
              </a:rPr>
              <a:t>Community Treatment of OUD</a:t>
            </a:r>
            <a:endParaRPr lang="en-CA" sz="2400" u="sng" dirty="0">
              <a:solidFill>
                <a:srgbClr val="FF0000"/>
              </a:solidFill>
            </a:endParaRPr>
          </a:p>
          <a:p>
            <a:pPr marL="0" indent="0">
              <a:buFont typeface="Wingdings" charset="0"/>
              <a:buNone/>
              <a:defRPr/>
            </a:pPr>
            <a:r>
              <a:rPr lang="en-CA" sz="2400" u="sng" dirty="0">
                <a:solidFill>
                  <a:srgbClr val="FFC000"/>
                </a:solidFill>
              </a:rPr>
              <a:t>THE PROBLEM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 30% severely ill complex comorbidities</a:t>
            </a:r>
          </a:p>
          <a:p>
            <a:pPr marL="857250" lvl="1" indent="-457200">
              <a:buFont typeface="+mj-lt"/>
              <a:buAutoNum type="arabicPeriod"/>
              <a:defRPr/>
            </a:pPr>
            <a:r>
              <a:rPr lang="en-CA" sz="2000" dirty="0"/>
              <a:t>not in withdrawal, not in recovery</a:t>
            </a:r>
          </a:p>
          <a:p>
            <a:pPr marL="857250" lvl="1" indent="-457200">
              <a:buFont typeface="+mj-lt"/>
              <a:buAutoNum type="arabicPeriod"/>
              <a:defRPr/>
            </a:pPr>
            <a:r>
              <a:rPr lang="en-CA" sz="2000" dirty="0"/>
              <a:t>Medication Assisted Recovery (MAR) clinic: Weaknesses &amp; failures</a:t>
            </a:r>
          </a:p>
          <a:p>
            <a:pPr marL="0" indent="0">
              <a:buFont typeface="Wingdings" charset="0"/>
              <a:buNone/>
              <a:defRPr/>
            </a:pPr>
            <a:endParaRPr lang="en-CA" sz="2400" u="sng" dirty="0">
              <a:solidFill>
                <a:srgbClr val="FFC000"/>
              </a:solidFill>
            </a:endParaRPr>
          </a:p>
          <a:p>
            <a:pPr marL="0" indent="0">
              <a:buFont typeface="Wingdings" charset="0"/>
              <a:buNone/>
              <a:defRPr/>
            </a:pPr>
            <a:r>
              <a:rPr lang="en-CA" sz="2400" u="sng" dirty="0">
                <a:solidFill>
                  <a:srgbClr val="FFC000"/>
                </a:solidFill>
              </a:rPr>
              <a:t>THE HYPOTHESIS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 Can integrating a Recovery Coach in an ORT clinic improve engagement in recovery ?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CA" sz="20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CA" sz="2400" u="sng" dirty="0">
                <a:solidFill>
                  <a:srgbClr val="FFC000"/>
                </a:solidFill>
              </a:rPr>
              <a:t>MEASURING RESULTS &amp; OUTCOMES</a:t>
            </a:r>
            <a:endParaRPr lang="en-CA" sz="2400" u="sng" dirty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Long-term:  stabilizing seven </a:t>
            </a:r>
            <a:r>
              <a:rPr lang="en-CA" sz="2400" dirty="0" err="1"/>
              <a:t>healths</a:t>
            </a:r>
            <a:endParaRPr lang="en-CA" sz="2400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CA" sz="2400" dirty="0"/>
              <a:t>Short-term:  engagement in BH supports, RTS</a:t>
            </a:r>
            <a:endParaRPr lang="en-CA" sz="2000" dirty="0"/>
          </a:p>
          <a:p>
            <a:pPr marL="400050" lvl="1" indent="0">
              <a:buFont typeface="Wingdings" panose="05000000000000000000" pitchFamily="2" charset="2"/>
              <a:buNone/>
              <a:defRPr/>
            </a:pPr>
            <a:endParaRPr lang="en-CA" sz="2000" i="1" dirty="0"/>
          </a:p>
          <a:p>
            <a:pPr marL="400050" lvl="1" indent="0">
              <a:buFont typeface="Wingdings" panose="05000000000000000000" pitchFamily="2" charset="2"/>
              <a:buNone/>
              <a:defRPr/>
            </a:pPr>
            <a:endParaRPr lang="en-CA" sz="1600" i="1" dirty="0"/>
          </a:p>
          <a:p>
            <a:pPr marL="400050" lvl="1" indent="0">
              <a:buFont typeface="Wingdings" panose="05000000000000000000" pitchFamily="2" charset="2"/>
              <a:buNone/>
              <a:defRPr/>
            </a:pPr>
            <a:endParaRPr lang="en-CA" sz="2000" dirty="0"/>
          </a:p>
          <a:p>
            <a:pPr marL="0" indent="0">
              <a:buFont typeface="Wingdings" charset="0"/>
              <a:buNone/>
              <a:defRPr/>
            </a:pPr>
            <a:endParaRPr lang="en-CA" sz="2800" b="1" dirty="0"/>
          </a:p>
        </p:txBody>
      </p:sp>
    </p:spTree>
  </p:cSld>
  <p:clrMapOvr>
    <a:masterClrMapping/>
  </p:clrMapOvr>
  <p:transition spd="med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>
            <a:extLst>
              <a:ext uri="{FF2B5EF4-FFF2-40B4-BE49-F238E27FC236}">
                <a16:creationId xmlns:a16="http://schemas.microsoft.com/office/drawing/2014/main" id="{9541736D-9485-4AC1-B07F-582F2A067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>
            <a:extLst>
              <a:ext uri="{FF2B5EF4-FFF2-40B4-BE49-F238E27FC236}">
                <a16:creationId xmlns:a16="http://schemas.microsoft.com/office/drawing/2014/main" id="{E3E98B10-1621-424B-A48E-D4409A6DD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0"/>
            <a:ext cx="5680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C0A14DF3-3C79-46E6-91AD-C48668E3E2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76200"/>
            <a:ext cx="8991600" cy="59436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CA" altLang="en-US" b="1" dirty="0">
                <a:solidFill>
                  <a:srgbClr val="000090"/>
                </a:solidFill>
                <a:effectLst/>
              </a:rPr>
              <a:t>Motivational Interviewing 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endParaRPr lang="en-CA" altLang="en-US" b="1" dirty="0">
              <a:solidFill>
                <a:srgbClr val="000090"/>
              </a:solidFill>
              <a:effectLst/>
            </a:endParaRPr>
          </a:p>
          <a:p>
            <a:pPr marL="0" indent="0"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rgbClr val="000090"/>
                </a:solidFill>
                <a:effectLst/>
              </a:rPr>
              <a:t>A</a:t>
            </a:r>
            <a:r>
              <a:rPr lang="en-CA" altLang="en-US" sz="2800" b="1" dirty="0">
                <a:solidFill>
                  <a:srgbClr val="000090"/>
                </a:solidFill>
                <a:effectLst/>
              </a:rPr>
              <a:t> collaborative, goal-oriented style of communication</a:t>
            </a:r>
          </a:p>
          <a:p>
            <a:pPr marL="0" indent="0"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rgbClr val="000090"/>
                </a:solidFill>
                <a:effectLst/>
              </a:rPr>
              <a:t>P</a:t>
            </a:r>
            <a:r>
              <a:rPr lang="en-CA" altLang="en-US" sz="2800" b="1" dirty="0">
                <a:solidFill>
                  <a:srgbClr val="000090"/>
                </a:solidFill>
                <a:effectLst/>
              </a:rPr>
              <a:t>articular attention to language of change </a:t>
            </a:r>
          </a:p>
          <a:p>
            <a:pPr marL="0" indent="0">
              <a:buFont typeface="Arial" panose="020B0604020202020204" pitchFamily="34" charset="0"/>
              <a:buChar char="•"/>
              <a:defRPr/>
            </a:pPr>
            <a:endParaRPr lang="en-CA" altLang="en-US" sz="2800" b="1" dirty="0">
              <a:solidFill>
                <a:srgbClr val="000090"/>
              </a:solidFill>
              <a:effectLst/>
            </a:endParaRPr>
          </a:p>
          <a:p>
            <a:pPr marL="0" indent="0">
              <a:buFont typeface="Arial" panose="020B0604020202020204" pitchFamily="34" charset="0"/>
              <a:buChar char="•"/>
              <a:defRPr/>
            </a:pPr>
            <a:endParaRPr lang="en-CA" altLang="en-US" sz="2800" b="1" dirty="0">
              <a:solidFill>
                <a:srgbClr val="000090"/>
              </a:solidFill>
              <a:effectLst/>
            </a:endParaRPr>
          </a:p>
          <a:p>
            <a:pPr marL="0" indent="0">
              <a:buFont typeface="Arial" panose="020B0604020202020204" pitchFamily="34" charset="0"/>
              <a:buChar char="•"/>
              <a:defRPr/>
            </a:pPr>
            <a:r>
              <a:rPr lang="en-CA" altLang="en-US" sz="2800" b="1" dirty="0">
                <a:solidFill>
                  <a:srgbClr val="000090"/>
                </a:solidFill>
                <a:effectLst/>
              </a:rPr>
              <a:t> strengthen personal motivation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en-US" sz="2800" b="1" dirty="0">
                <a:solidFill>
                  <a:srgbClr val="000090"/>
                </a:solidFill>
                <a:effectLst/>
              </a:rPr>
              <a:t>	a</a:t>
            </a:r>
            <a:r>
              <a:rPr lang="en-CA" altLang="en-US" sz="2800" b="1" dirty="0" err="1">
                <a:solidFill>
                  <a:srgbClr val="000090"/>
                </a:solidFill>
                <a:effectLst/>
              </a:rPr>
              <a:t>nd</a:t>
            </a:r>
            <a:r>
              <a:rPr lang="en-CA" altLang="en-US" sz="2800" b="1" dirty="0">
                <a:solidFill>
                  <a:srgbClr val="000090"/>
                </a:solidFill>
                <a:effectLst/>
              </a:rPr>
              <a:t> commitment to a specific goal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en-US" sz="2800" b="1" dirty="0">
                <a:solidFill>
                  <a:srgbClr val="000090"/>
                </a:solidFill>
                <a:effectLst/>
              </a:rPr>
              <a:t>	b</a:t>
            </a:r>
            <a:r>
              <a:rPr lang="en-CA" altLang="en-US" sz="2800" b="1" dirty="0">
                <a:solidFill>
                  <a:srgbClr val="000090"/>
                </a:solidFill>
                <a:effectLst/>
              </a:rPr>
              <a:t>y eliciting and exploring the person’s own reasons for change </a:t>
            </a:r>
          </a:p>
          <a:p>
            <a:pPr marL="0" indent="0">
              <a:buFont typeface="Arial" panose="020B0604020202020204" pitchFamily="34" charset="0"/>
              <a:buChar char="•"/>
              <a:defRPr/>
            </a:pPr>
            <a:r>
              <a:rPr lang="en-US" altLang="en-US" sz="2800" b="1" i="1" dirty="0">
                <a:solidFill>
                  <a:srgbClr val="000090"/>
                </a:solidFill>
                <a:effectLst/>
              </a:rPr>
              <a:t>W</a:t>
            </a:r>
            <a:r>
              <a:rPr lang="en-CA" altLang="en-US" sz="2800" b="1" i="1" dirty="0" err="1">
                <a:solidFill>
                  <a:srgbClr val="000090"/>
                </a:solidFill>
                <a:effectLst/>
              </a:rPr>
              <a:t>ithin</a:t>
            </a:r>
            <a:r>
              <a:rPr lang="en-CA" altLang="en-US" sz="2800" b="1" i="1" dirty="0">
                <a:solidFill>
                  <a:srgbClr val="000090"/>
                </a:solidFill>
                <a:effectLst/>
              </a:rPr>
              <a:t> a non-judgemental atmosphere of acceptance and compassion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endParaRPr lang="en-CA" altLang="en-US" dirty="0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CA" altLang="en-US" dirty="0"/>
          </a:p>
        </p:txBody>
      </p:sp>
    </p:spTree>
  </p:cSld>
  <p:clrMapOvr>
    <a:masterClrMapping/>
  </p:clrMapOvr>
  <p:transition spd="med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2">
            <a:extLst>
              <a:ext uri="{FF2B5EF4-FFF2-40B4-BE49-F238E27FC236}">
                <a16:creationId xmlns:a16="http://schemas.microsoft.com/office/drawing/2014/main" id="{F7F42989-31C0-458B-BFC7-E365B3ABD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488" y="76200"/>
            <a:ext cx="32115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000">
                <a:solidFill>
                  <a:srgbClr val="008000"/>
                </a:solidFill>
                <a:latin typeface="Arial Rounded MT Bold" panose="020F0704030504030204" pitchFamily="34" charset="0"/>
              </a:rPr>
              <a:t>ABSTINENT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F1FB8C-3A53-486B-96D0-3C84B1DBC226}"/>
              </a:ext>
            </a:extLst>
          </p:cNvPr>
          <p:cNvSpPr txBox="1"/>
          <p:nvPr/>
        </p:nvSpPr>
        <p:spPr>
          <a:xfrm>
            <a:off x="3581400" y="1600200"/>
            <a:ext cx="4321175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dirty="0">
                <a:solidFill>
                  <a:schemeClr val="tx2">
                    <a:lumMod val="10000"/>
                  </a:schemeClr>
                </a:solidFill>
                <a:latin typeface="Arial Rounded MT Bold" charset="0"/>
                <a:ea typeface="MS PGothic" charset="0"/>
                <a:cs typeface="MS PGothic" charset="0"/>
              </a:rPr>
              <a:t>LOW RISK USE</a:t>
            </a:r>
          </a:p>
        </p:txBody>
      </p:sp>
      <p:sp>
        <p:nvSpPr>
          <p:cNvPr id="40964" name="TextBox 4">
            <a:extLst>
              <a:ext uri="{FF2B5EF4-FFF2-40B4-BE49-F238E27FC236}">
                <a16:creationId xmlns:a16="http://schemas.microsoft.com/office/drawing/2014/main" id="{E92BCD56-0DA7-4D71-81C8-39C6EC7D1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76600"/>
            <a:ext cx="23653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F60065"/>
                </a:solidFill>
                <a:latin typeface="Arial Rounded MT Bold" panose="020F0704030504030204" pitchFamily="34" charset="0"/>
              </a:rPr>
              <a:t>HIGH RISK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F60065"/>
                </a:solidFill>
                <a:latin typeface="Arial Rounded MT Bold" panose="020F0704030504030204" pitchFamily="34" charset="0"/>
              </a:rPr>
              <a:t>USE</a:t>
            </a:r>
          </a:p>
        </p:txBody>
      </p:sp>
      <p:sp>
        <p:nvSpPr>
          <p:cNvPr id="40965" name="TextBox 5">
            <a:extLst>
              <a:ext uri="{FF2B5EF4-FFF2-40B4-BE49-F238E27FC236}">
                <a16:creationId xmlns:a16="http://schemas.microsoft.com/office/drawing/2014/main" id="{AEFBDA0B-0542-422D-9C4A-DD19097ED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495800"/>
            <a:ext cx="28130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solidFill>
                  <a:srgbClr val="800000"/>
                </a:solidFill>
                <a:latin typeface="Arial Rounded MT Bold" panose="020F0704030504030204" pitchFamily="34" charset="0"/>
              </a:rPr>
              <a:t>PROBLEMATIC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solidFill>
                  <a:srgbClr val="800000"/>
                </a:solidFill>
                <a:latin typeface="Arial Rounded MT Bold" panose="020F0704030504030204" pitchFamily="34" charset="0"/>
              </a:rPr>
              <a:t>USE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ADA779-1017-4EF3-9541-46A6F2662C75}"/>
              </a:ext>
            </a:extLst>
          </p:cNvPr>
          <p:cNvSpPr txBox="1"/>
          <p:nvPr/>
        </p:nvSpPr>
        <p:spPr>
          <a:xfrm>
            <a:off x="831573" y="5715000"/>
            <a:ext cx="3345187" cy="58477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Rounded MT Bold" charset="0"/>
                <a:ea typeface="MS PGothic" charset="0"/>
                <a:cs typeface="MS PGothic" charset="0"/>
              </a:rPr>
              <a:t>USE DISORDER</a:t>
            </a:r>
          </a:p>
        </p:txBody>
      </p:sp>
    </p:spTree>
  </p:cSld>
  <p:clrMapOvr>
    <a:masterClrMapping/>
  </p:clrMapOvr>
  <p:transition spd="med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FA36311A-2E48-44EB-9DEE-8632C26820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64008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dirty="0">
                <a:effectLst/>
              </a:rPr>
              <a:t> </a:t>
            </a:r>
            <a:r>
              <a:rPr lang="en-US" b="1" dirty="0">
                <a:solidFill>
                  <a:srgbClr val="FF0000"/>
                </a:solidFill>
                <a:effectLst/>
              </a:rPr>
              <a:t>Integrating Addiction Recovery Support Services with Professional Systems of Care</a:t>
            </a:r>
            <a:endParaRPr lang="en-CA" b="1" u="sng" dirty="0">
              <a:solidFill>
                <a:srgbClr val="FF0000"/>
              </a:solidFill>
            </a:endParaRP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CA" sz="2800" b="1" u="sng" dirty="0">
                <a:solidFill>
                  <a:srgbClr val="FF0000"/>
                </a:solidFill>
              </a:rPr>
              <a:t>ORT Peer Support Specialist (Recovery Coach)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srgbClr val="FFFF00"/>
              </a:solidFill>
              <a:effectLst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FFFF00"/>
                </a:solidFill>
                <a:effectLst/>
              </a:rPr>
              <a:t>peers sharing the lived experience of addiction and recovery — are increasingly being integrated into treatment teams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FFFF00"/>
                </a:solidFill>
                <a:effectLst/>
              </a:rPr>
              <a:t>can serve as a cost-effective treatment component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FFFF00"/>
                </a:solidFill>
                <a:ea typeface="ＭＳ Ｐゴシック" pitchFamily="34" charset="-128"/>
              </a:rPr>
              <a:t> promotes recovery by removing barriers and obstacles to recovery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FFFF00"/>
                </a:solidFill>
                <a:ea typeface="ＭＳ Ｐゴシック" pitchFamily="34" charset="-128"/>
              </a:rPr>
              <a:t>serves as a personal guide and mentor for people seeking or already in recovery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00B0F0"/>
              </a:solidFill>
              <a:hlinkClick r:id="rId3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B0F0"/>
                </a:solidFill>
                <a:hlinkClick r:id="rId3"/>
              </a:rPr>
              <a:t>https://rizema.org/wp-content/uploads/2019/01/UMass-Recovery-Coach-Report.pdf</a:t>
            </a:r>
            <a:endParaRPr lang="en-US" sz="2000" dirty="0">
              <a:solidFill>
                <a:srgbClr val="00B0F0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B0F0"/>
                </a:solidFill>
                <a:effectLst/>
              </a:rPr>
              <a:t> </a:t>
            </a:r>
            <a:r>
              <a:rPr lang="en-CA" sz="2000" u="sng" dirty="0">
                <a:solidFill>
                  <a:srgbClr val="00B0F0"/>
                </a:solidFill>
              </a:rPr>
              <a:t>Addictionrecoverytraining.org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CA" sz="2000" dirty="0"/>
          </a:p>
          <a:p>
            <a:pPr marL="457200" indent="-457200">
              <a:buFont typeface="+mj-lt"/>
              <a:buAutoNum type="arabicPeriod"/>
              <a:defRPr/>
            </a:pPr>
            <a:endParaRPr lang="en-CA" sz="2400" dirty="0"/>
          </a:p>
          <a:p>
            <a:pPr marL="0" indent="0">
              <a:buFont typeface="Wingdings" charset="0"/>
              <a:buNone/>
              <a:defRPr/>
            </a:pPr>
            <a:endParaRPr lang="en-CA" sz="2800" b="1" dirty="0"/>
          </a:p>
        </p:txBody>
      </p:sp>
    </p:spTree>
  </p:cSld>
  <p:clrMapOvr>
    <a:masterClrMapping/>
  </p:clrMapOvr>
  <p:transition spd="med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799AFBDD-7644-43B5-9D71-FAD005E9BB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64008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CA" dirty="0">
                <a:solidFill>
                  <a:srgbClr val="FFFF00"/>
                </a:solidFill>
              </a:rPr>
              <a:t>Peer Support Navigator (Recovery Coach) </a:t>
            </a:r>
            <a:endParaRPr lang="en-CA" sz="24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400" u="sng" dirty="0"/>
              <a:t>Peer-based recovery support is: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400" dirty="0"/>
              <a:t> the process of giving and receiving non-professional,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400" dirty="0"/>
              <a:t>non-clinical assistance to achieve long-term recovery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400" dirty="0"/>
              <a:t>from severe alcohol and/or other drug-related problems.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24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400" dirty="0"/>
              <a:t>This support is provided by people who are experientially credentialed to assist others in :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initiating recovery,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maintaining recovery,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and enhancing the quality of personal and family life in long-term recovery.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US" sz="9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sz="2400" dirty="0">
                <a:solidFill>
                  <a:srgbClr val="FFFF00"/>
                </a:solidFill>
              </a:rPr>
              <a:t>William White: Addiction Recovery Support: History,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sz="2400" dirty="0">
                <a:solidFill>
                  <a:srgbClr val="FFFF00"/>
                </a:solidFill>
              </a:rPr>
              <a:t>Theory, Practice and Scientific Evaluation</a:t>
            </a:r>
            <a:endParaRPr lang="en-US" sz="2400" dirty="0">
              <a:solidFill>
                <a:srgbClr val="FFFF00"/>
              </a:solidFill>
              <a:effectLst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en-CA" sz="2000" dirty="0"/>
          </a:p>
          <a:p>
            <a:pPr marL="457200" indent="-457200">
              <a:buFont typeface="+mj-lt"/>
              <a:buAutoNum type="arabicPeriod"/>
              <a:defRPr/>
            </a:pPr>
            <a:endParaRPr lang="en-CA" sz="2400" dirty="0"/>
          </a:p>
          <a:p>
            <a:pPr marL="0" indent="0">
              <a:buFont typeface="Wingdings" charset="0"/>
              <a:buNone/>
              <a:defRPr/>
            </a:pPr>
            <a:endParaRPr lang="en-CA" sz="2800" b="1" dirty="0"/>
          </a:p>
        </p:txBody>
      </p:sp>
    </p:spTree>
  </p:cSld>
  <p:clrMapOvr>
    <a:masterClrMapping/>
  </p:clrMapOvr>
  <p:transition spd="med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13F8BC4-FB70-44D0-95A5-09EDC93F1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Recovery Coach Roles</a:t>
            </a:r>
            <a:br>
              <a:rPr lang="en-US" dirty="0"/>
            </a:br>
            <a:r>
              <a:rPr lang="en-US" sz="1800" dirty="0"/>
              <a:t>(Adapted from William White)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38F658E-52D8-4FA9-9626-933F582E5C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189038"/>
            <a:ext cx="4038600" cy="452596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3600" dirty="0"/>
              <a:t>Motivator and Cheerleader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600" dirty="0"/>
              <a:t>Ally and Confidant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600" dirty="0"/>
              <a:t>Truth Teller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600" dirty="0"/>
              <a:t>Role Model and Mentor</a:t>
            </a:r>
          </a:p>
        </p:txBody>
      </p:sp>
      <p:sp>
        <p:nvSpPr>
          <p:cNvPr id="47108" name="Content Placeholder 4">
            <a:extLst>
              <a:ext uri="{FF2B5EF4-FFF2-40B4-BE49-F238E27FC236}">
                <a16:creationId xmlns:a16="http://schemas.microsoft.com/office/drawing/2014/main" id="{03D1E720-C989-4ADB-AF81-64A4C6CD1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2563" indent="-182563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411163" indent="-182563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593725" indent="-182563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776288" indent="-182563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958850" indent="-182563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1416050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1873250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2330450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2787650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altLang="en-US" sz="3600">
                <a:solidFill>
                  <a:srgbClr val="D9D9D9"/>
                </a:solidFill>
              </a:rPr>
              <a:t>Problem Solver</a:t>
            </a:r>
          </a:p>
          <a:p>
            <a:pPr eaLnBrk="1" hangingPunct="1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altLang="en-US" sz="3600">
                <a:solidFill>
                  <a:srgbClr val="D9D9D9"/>
                </a:solidFill>
              </a:rPr>
              <a:t>Resource Broker</a:t>
            </a:r>
          </a:p>
          <a:p>
            <a:pPr eaLnBrk="1" hangingPunct="1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altLang="en-US" sz="3600">
                <a:solidFill>
                  <a:srgbClr val="D9D9D9"/>
                </a:solidFill>
              </a:rPr>
              <a:t>Advocate</a:t>
            </a:r>
          </a:p>
          <a:p>
            <a:pPr eaLnBrk="1" hangingPunct="1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altLang="en-US" sz="3600">
                <a:solidFill>
                  <a:srgbClr val="D9D9D9"/>
                </a:solidFill>
              </a:rPr>
              <a:t>Community Organizer</a:t>
            </a:r>
          </a:p>
        </p:txBody>
      </p:sp>
      <p:pic>
        <p:nvPicPr>
          <p:cNvPr id="47109" name="Picture 2" descr="CCAR_logo_large">
            <a:extLst>
              <a:ext uri="{FF2B5EF4-FFF2-40B4-BE49-F238E27FC236}">
                <a16:creationId xmlns:a16="http://schemas.microsoft.com/office/drawing/2014/main" id="{2CCED9CF-3141-4904-B5AB-1C6867C0E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62600"/>
            <a:ext cx="1828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47110" name="Picture 7">
            <a:extLst>
              <a:ext uri="{FF2B5EF4-FFF2-40B4-BE49-F238E27FC236}">
                <a16:creationId xmlns:a16="http://schemas.microsoft.com/office/drawing/2014/main" id="{BB789F6C-CEB1-478F-896C-3576FF032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700713"/>
            <a:ext cx="16764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1" name="Rectangle 1">
            <a:extLst>
              <a:ext uri="{FF2B5EF4-FFF2-40B4-BE49-F238E27FC236}">
                <a16:creationId xmlns:a16="http://schemas.microsoft.com/office/drawing/2014/main" id="{3D212794-4C7C-4B8E-91C5-8BB98C1D2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5965825"/>
            <a:ext cx="4024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CA" altLang="en-US" sz="2000">
                <a:solidFill>
                  <a:srgbClr val="FFFF00"/>
                </a:solidFill>
                <a:latin typeface="Arial Rounded MT Bold" panose="020F0704030504030204" pitchFamily="34" charset="0"/>
              </a:rPr>
              <a:t>Addictionrecoverytraining.org</a:t>
            </a:r>
          </a:p>
        </p:txBody>
      </p:sp>
    </p:spTree>
  </p:cSld>
  <p:clrMapOvr>
    <a:masterClrMapping/>
  </p:clrMapOvr>
  <p:transition spd="med"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F5DC2080-9022-4EC4-844D-C240DF4268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 Recovery Coach Is Not A . . . </a:t>
            </a:r>
            <a:br>
              <a:rPr lang="en-US" dirty="0"/>
            </a:br>
            <a:r>
              <a:rPr lang="en-US" sz="2400" dirty="0"/>
              <a:t>(Adapted from William White)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474ABB9E-7FB2-40D4-87DB-B086B308E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650" y="1143000"/>
            <a:ext cx="58229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182563" indent="-182563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411163" indent="-182563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593725" indent="-182563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776288" indent="-182563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958850" indent="-182563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1416050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1873250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2330450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2787650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altLang="en-US" sz="4000">
                <a:solidFill>
                  <a:srgbClr val="D9D9D9"/>
                </a:solidFill>
              </a:rPr>
              <a:t>Sponsor</a:t>
            </a:r>
          </a:p>
          <a:p>
            <a:pPr eaLnBrk="1" hangingPunct="1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altLang="en-US" sz="4000">
                <a:solidFill>
                  <a:srgbClr val="D9D9D9"/>
                </a:solidFill>
              </a:rPr>
              <a:t>Counselor</a:t>
            </a:r>
          </a:p>
          <a:p>
            <a:pPr eaLnBrk="1" hangingPunct="1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altLang="en-US" sz="4000">
                <a:solidFill>
                  <a:srgbClr val="D9D9D9"/>
                </a:solidFill>
              </a:rPr>
              <a:t>Nurse/Doctor</a:t>
            </a:r>
          </a:p>
          <a:p>
            <a:pPr eaLnBrk="1" hangingPunct="1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altLang="en-US" sz="4000">
                <a:solidFill>
                  <a:srgbClr val="D9D9D9"/>
                </a:solidFill>
              </a:rPr>
              <a:t>Clergy Person</a:t>
            </a:r>
          </a:p>
        </p:txBody>
      </p:sp>
      <p:pic>
        <p:nvPicPr>
          <p:cNvPr id="48132" name="Picture 2" descr="CCAR_logo_large">
            <a:extLst>
              <a:ext uri="{FF2B5EF4-FFF2-40B4-BE49-F238E27FC236}">
                <a16:creationId xmlns:a16="http://schemas.microsoft.com/office/drawing/2014/main" id="{6B711B5F-3920-49D0-9ADE-F6EBD9B2E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62600"/>
            <a:ext cx="1828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48133" name="Picture 7">
            <a:extLst>
              <a:ext uri="{FF2B5EF4-FFF2-40B4-BE49-F238E27FC236}">
                <a16:creationId xmlns:a16="http://schemas.microsoft.com/office/drawing/2014/main" id="{8F1C3004-FBFF-4085-B98D-FEB3C04E2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700713"/>
            <a:ext cx="16764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Rectangle 5">
            <a:extLst>
              <a:ext uri="{FF2B5EF4-FFF2-40B4-BE49-F238E27FC236}">
                <a16:creationId xmlns:a16="http://schemas.microsoft.com/office/drawing/2014/main" id="{69BF80D7-4503-4A0E-B565-873FF3AC8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5965825"/>
            <a:ext cx="4024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CA" altLang="en-US" sz="2000">
                <a:solidFill>
                  <a:srgbClr val="FFFF00"/>
                </a:solidFill>
                <a:latin typeface="Arial Rounded MT Bold" panose="020F0704030504030204" pitchFamily="34" charset="0"/>
              </a:rPr>
              <a:t>Addictionrecoverytraining.org</a:t>
            </a:r>
          </a:p>
        </p:txBody>
      </p:sp>
    </p:spTree>
  </p:cSld>
  <p:clrMapOvr>
    <a:masterClrMapping/>
  </p:clrMapOvr>
  <p:transition spd="med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0CC34E7-00DA-4AD6-93DA-31DCF4B29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Vermont Recovery Network Report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5141C505-2915-4210-B4DB-025651DEE02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58775" y="1589088"/>
          <a:ext cx="8229600" cy="212407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271">
                <a:tc>
                  <a:txBody>
                    <a:bodyPr/>
                    <a:lstStyle/>
                    <a:p>
                      <a:r>
                        <a:rPr lang="en-US" sz="1800" dirty="0"/>
                        <a:t>Service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% Utilizing Before Coaching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% Utilizing After Coaching</a:t>
                      </a:r>
                    </a:p>
                  </a:txBody>
                  <a:tcPr marT="45734" marB="4573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51">
                <a:tc>
                  <a:txBody>
                    <a:bodyPr/>
                    <a:lstStyle/>
                    <a:p>
                      <a:r>
                        <a:rPr lang="en-US" sz="1800" dirty="0"/>
                        <a:t>Hospital Visit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36%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4%</a:t>
                      </a:r>
                    </a:p>
                  </a:txBody>
                  <a:tcPr marT="45734" marB="4573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51">
                <a:tc>
                  <a:txBody>
                    <a:bodyPr/>
                    <a:lstStyle/>
                    <a:p>
                      <a:r>
                        <a:rPr lang="en-US" sz="1800" dirty="0"/>
                        <a:t>Emergency Room Visit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38%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8%</a:t>
                      </a:r>
                    </a:p>
                  </a:txBody>
                  <a:tcPr marT="45734" marB="4573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51">
                <a:tc>
                  <a:txBody>
                    <a:bodyPr/>
                    <a:lstStyle/>
                    <a:p>
                      <a:r>
                        <a:rPr lang="en-US" sz="1800" dirty="0"/>
                        <a:t>Detox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38%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2%</a:t>
                      </a:r>
                    </a:p>
                  </a:txBody>
                  <a:tcPr marT="45734" marB="4573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51">
                <a:tc>
                  <a:txBody>
                    <a:bodyPr/>
                    <a:lstStyle/>
                    <a:p>
                      <a:r>
                        <a:rPr lang="en-US" sz="1800" dirty="0"/>
                        <a:t>Court Involvement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58%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24%</a:t>
                      </a:r>
                    </a:p>
                  </a:txBody>
                  <a:tcPr marT="45734" marB="4573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181" name="TextBox 8">
            <a:extLst>
              <a:ext uri="{FF2B5EF4-FFF2-40B4-BE49-F238E27FC236}">
                <a16:creationId xmlns:a16="http://schemas.microsoft.com/office/drawing/2014/main" id="{7B750505-53C6-4A80-B9F0-92FA1C52F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191000"/>
            <a:ext cx="7696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Arial Rounded MT Bold" panose="020F0704030504030204" pitchFamily="34" charset="0"/>
              </a:rPr>
              <a:t>For full report go to: </a:t>
            </a:r>
            <a:r>
              <a:rPr lang="en-US" altLang="en-US" sz="2000">
                <a:latin typeface="Arial Rounded MT Bold" panose="020F0704030504030204" pitchFamily="34" charset="0"/>
                <a:hlinkClick r:id="rId3"/>
              </a:rPr>
              <a:t>http://vtrecoverynetwork.org/PDF/VRN_RC_eval_report.pdf</a:t>
            </a:r>
            <a:endParaRPr lang="en-US" altLang="en-US" sz="2000">
              <a:latin typeface="Arial Rounded MT Bold" panose="020F0704030504030204" pitchFamily="34" charset="0"/>
            </a:endParaRPr>
          </a:p>
        </p:txBody>
      </p:sp>
      <p:pic>
        <p:nvPicPr>
          <p:cNvPr id="49182" name="Picture 2" descr="CCAR_logo_large">
            <a:extLst>
              <a:ext uri="{FF2B5EF4-FFF2-40B4-BE49-F238E27FC236}">
                <a16:creationId xmlns:a16="http://schemas.microsoft.com/office/drawing/2014/main" id="{4B838F8D-D177-472D-9CE1-3EA037605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62600"/>
            <a:ext cx="1828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49183" name="Picture 11">
            <a:extLst>
              <a:ext uri="{FF2B5EF4-FFF2-40B4-BE49-F238E27FC236}">
                <a16:creationId xmlns:a16="http://schemas.microsoft.com/office/drawing/2014/main" id="{13FF7F2D-169F-4E25-A373-B27FC9B02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700713"/>
            <a:ext cx="16764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84" name="Rectangle 1">
            <a:extLst>
              <a:ext uri="{FF2B5EF4-FFF2-40B4-BE49-F238E27FC236}">
                <a16:creationId xmlns:a16="http://schemas.microsoft.com/office/drawing/2014/main" id="{F191C3B0-4222-471F-85DE-712CA042E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5105400"/>
            <a:ext cx="4572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Arial Rounded MT Bold" panose="020F0704030504030204" pitchFamily="34" charset="0"/>
                <a:hlinkClick r:id="rId6"/>
              </a:rPr>
              <a:t>https://casatondemand.org/2019/05/29/peer-recovery-support-workers-the-research-says-yes/</a:t>
            </a:r>
            <a:endParaRPr lang="en-US" altLang="en-US" sz="200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ransition spd="med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1109090A-201F-49AC-BBF2-83F16B236B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6400800"/>
          </a:xfrm>
        </p:spPr>
        <p:txBody>
          <a:bodyPr/>
          <a:lstStyle/>
          <a:p>
            <a:pPr marL="0" indent="0" algn="ctr">
              <a:buFont typeface="Wingdings" charset="0"/>
              <a:buNone/>
              <a:defRPr/>
            </a:pPr>
            <a:r>
              <a:rPr lang="en-CA" u="sng" dirty="0">
                <a:solidFill>
                  <a:srgbClr val="FFFF00"/>
                </a:solidFill>
              </a:rPr>
              <a:t>Recovery Coaching principles</a:t>
            </a:r>
            <a:endParaRPr lang="en-CA" u="sng" dirty="0"/>
          </a:p>
          <a:p>
            <a:pPr marL="0" indent="0">
              <a:buFont typeface="Wingdings" charset="0"/>
              <a:buNone/>
              <a:defRPr/>
            </a:pPr>
            <a:endParaRPr lang="en-CA" sz="2400" dirty="0"/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2800" dirty="0"/>
              <a:t>There are many pathways to recovery.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2800" dirty="0"/>
              <a:t>Focus is on the recovery potential, not the pathology.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2800" dirty="0"/>
              <a:t>Err on the side of the recoveree.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2800" dirty="0"/>
              <a:t>Err on the side of being generous.</a:t>
            </a:r>
            <a:endParaRPr lang="en-US" sz="1400" dirty="0"/>
          </a:p>
          <a:p>
            <a:pPr>
              <a:defRPr/>
            </a:pPr>
            <a:r>
              <a:rPr lang="en-US" sz="2800" dirty="0"/>
              <a:t>It’s about building people so they can build others.</a:t>
            </a:r>
          </a:p>
          <a:p>
            <a:pPr marL="0" indent="0">
              <a:buFont typeface="Wingdings" charset="0"/>
              <a:buNone/>
              <a:defRPr/>
            </a:pPr>
            <a:endParaRPr lang="en-US" sz="2800" dirty="0">
              <a:solidFill>
                <a:srgbClr val="00B0F0"/>
              </a:solidFill>
              <a:hlinkClick r:id="rId3"/>
            </a:endParaRPr>
          </a:p>
          <a:p>
            <a:pPr marL="0" indent="0">
              <a:buFont typeface="Wingdings" charset="0"/>
              <a:buNone/>
              <a:defRPr/>
            </a:pPr>
            <a:r>
              <a:rPr lang="en-US" sz="2800" dirty="0">
                <a:solidFill>
                  <a:srgbClr val="00B0F0"/>
                </a:solidFill>
                <a:hlinkClick r:id="rId3"/>
              </a:rPr>
              <a:t>www.williamwhitepapers.com</a:t>
            </a:r>
            <a:r>
              <a:rPr lang="en-US" sz="2800" dirty="0">
                <a:solidFill>
                  <a:srgbClr val="00B0F0"/>
                </a:solidFill>
              </a:rPr>
              <a:t>    </a:t>
            </a:r>
          </a:p>
          <a:p>
            <a:pPr>
              <a:defRPr/>
            </a:pPr>
            <a:r>
              <a:rPr lang="en-US" dirty="0">
                <a:solidFill>
                  <a:srgbClr val="00B0F0"/>
                </a:solidFill>
                <a:effectLst/>
              </a:rPr>
              <a:t> </a:t>
            </a:r>
            <a:r>
              <a:rPr lang="en-US" sz="1600" i="1" u="sng" dirty="0">
                <a:solidFill>
                  <a:srgbClr val="00B0F0"/>
                </a:solidFill>
                <a:effectLst/>
                <a:hlinkClick r:id="rId4"/>
              </a:rPr>
              <a:t>White, William L.</a:t>
            </a:r>
            <a:r>
              <a:rPr lang="en-US" sz="1600" i="1" dirty="0">
                <a:solidFill>
                  <a:srgbClr val="00B0F0"/>
                </a:solidFill>
                <a:effectLst/>
              </a:rPr>
              <a:t> (2007). </a:t>
            </a:r>
            <a:r>
              <a:rPr lang="en-US" sz="1600" i="1" dirty="0">
                <a:solidFill>
                  <a:srgbClr val="00B0F0"/>
                </a:solidFill>
                <a:effectLst/>
                <a:hlinkClick r:id="rId5"/>
              </a:rPr>
              <a:t>Ethical Guidelines for the Delivery of Peer-based Recovery Support Services</a:t>
            </a:r>
            <a:r>
              <a:rPr lang="en-US" sz="1600" i="1" dirty="0">
                <a:solidFill>
                  <a:srgbClr val="00B0F0"/>
                </a:solidFill>
                <a:effectLst/>
              </a:rPr>
              <a:t> (PDF). PRO ACT Ethics Workshop.</a:t>
            </a:r>
            <a:endParaRPr lang="en-US" sz="1600" dirty="0">
              <a:solidFill>
                <a:srgbClr val="00B0F0"/>
              </a:solidFill>
              <a:effectLst/>
            </a:endParaRPr>
          </a:p>
          <a:p>
            <a:pPr>
              <a:defRPr/>
            </a:pPr>
            <a:r>
              <a:rPr lang="en-US" sz="1600" i="1" dirty="0">
                <a:solidFill>
                  <a:srgbClr val="00B0F0"/>
                </a:solidFill>
                <a:effectLst/>
                <a:hlinkClick r:id="rId4" tooltip="William L. White"/>
              </a:rPr>
              <a:t>White, W.</a:t>
            </a:r>
            <a:r>
              <a:rPr lang="en-US" sz="1600" i="1" dirty="0">
                <a:solidFill>
                  <a:srgbClr val="00B0F0"/>
                </a:solidFill>
                <a:effectLst/>
              </a:rPr>
              <a:t> (March 22–23, 2004). </a:t>
            </a:r>
            <a:r>
              <a:rPr lang="en-US" sz="1600" i="1" dirty="0">
                <a:solidFill>
                  <a:srgbClr val="00B0F0"/>
                </a:solidFill>
                <a:effectLst/>
                <a:hlinkClick r:id="rId6"/>
              </a:rPr>
              <a:t>The history and future of peer-based addiction recovery support services</a:t>
            </a:r>
            <a:r>
              <a:rPr lang="en-US" sz="1600" i="1" dirty="0">
                <a:solidFill>
                  <a:srgbClr val="00B0F0"/>
                </a:solidFill>
                <a:effectLst/>
              </a:rPr>
              <a:t> (PDF). SAMHSA Consumer and Family Direction Initiative 2004 Summit. Washington, DC.</a:t>
            </a:r>
            <a:endParaRPr lang="en-US" sz="1600" dirty="0">
              <a:solidFill>
                <a:srgbClr val="00B0F0"/>
              </a:solidFill>
              <a:effectLst/>
            </a:endParaRPr>
          </a:p>
          <a:p>
            <a:pPr marL="0" indent="0">
              <a:buFont typeface="Wingdings" charset="0"/>
              <a:buNone/>
              <a:defRPr/>
            </a:pPr>
            <a:endParaRPr lang="en-CA" sz="2800" b="1" dirty="0"/>
          </a:p>
        </p:txBody>
      </p:sp>
    </p:spTree>
  </p:cSld>
  <p:clrMapOvr>
    <a:masterClrMapping/>
  </p:clrMapOvr>
  <p:transition spd="med"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429487E4-FB68-4356-8E8A-1D0006FFC3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59436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CA" altLang="en-US" b="1">
                <a:effectLst/>
              </a:rPr>
              <a:t> </a:t>
            </a:r>
            <a:endParaRPr lang="en-CA" altLang="en-US">
              <a:effectLst/>
            </a:endParaRP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CA" altLang="en-US">
                <a:effectLst/>
              </a:rPr>
              <a:t> 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endParaRPr lang="en-CA" altLang="en-US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CA" altLang="en-US">
              <a:effectLst>
                <a:outerShdw blurRad="38100" dist="38100" dir="2700000" algn="tl">
                  <a:srgbClr val="5B5B89"/>
                </a:outerShdw>
              </a:effectLst>
            </a:endParaRPr>
          </a:p>
        </p:txBody>
      </p:sp>
      <p:pic>
        <p:nvPicPr>
          <p:cNvPr id="52227" name="Picture 2" descr="Image result for behavioural health">
            <a:extLst>
              <a:ext uri="{FF2B5EF4-FFF2-40B4-BE49-F238E27FC236}">
                <a16:creationId xmlns:a16="http://schemas.microsoft.com/office/drawing/2014/main" id="{155C0A65-C36A-4868-B353-E4DEEFFF0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"/>
            <a:ext cx="6705600" cy="319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Rectangle 4">
            <a:extLst>
              <a:ext uri="{FF2B5EF4-FFF2-40B4-BE49-F238E27FC236}">
                <a16:creationId xmlns:a16="http://schemas.microsoft.com/office/drawing/2014/main" id="{FC7E21EC-52B8-42E6-9B02-E6B3277D9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3657600"/>
            <a:ext cx="8610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2000">
                <a:latin typeface="Arial Rounded MT Bold" panose="020F0704030504030204" pitchFamily="34" charset="0"/>
              </a:rPr>
              <a:t>describes the connection between behaviors and the health and well-being of the body, mind and spirit. </a:t>
            </a: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endParaRPr lang="en-US" altLang="en-US" sz="2000">
              <a:latin typeface="Arial Rounded MT Bold" panose="020F0704030504030204" pitchFamily="34" charset="0"/>
            </a:endParaRP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endParaRPr lang="en-US" altLang="en-US" sz="2000">
              <a:latin typeface="Arial Rounded MT Bold" panose="020F0704030504030204" pitchFamily="34" charset="0"/>
            </a:endParaRP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2000">
                <a:latin typeface="Arial Rounded MT Bold" panose="020F0704030504030204" pitchFamily="34" charset="0"/>
              </a:rPr>
              <a:t>This would include how behaviors like eating habits, drinking or exercising impact physical or mental health.</a:t>
            </a:r>
          </a:p>
        </p:txBody>
      </p:sp>
    </p:spTree>
  </p:cSld>
  <p:clrMapOvr>
    <a:masterClrMapping/>
  </p:clrMapOvr>
  <p:transition spd="med"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D6DCC83-E090-4558-A6DE-13C4F47038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altLang="en-US" sz="4000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BEHAVIOURAL HEALTH (BH)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E6FF72A-E71E-411E-87A9-892D7DF9E4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685800"/>
            <a:ext cx="8839200" cy="59436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AutoNum type="arabicPeriod"/>
              <a:defRPr/>
            </a:pPr>
            <a:r>
              <a:rPr lang="en-CA" altLang="en-US" sz="2400">
                <a:effectLst>
                  <a:outerShdw blurRad="38100" dist="38100" dir="2700000" algn="tl">
                    <a:srgbClr val="5B5B89"/>
                  </a:outerShdw>
                </a:effectLst>
              </a:rPr>
              <a:t>Behavioural health issues fit in the hierarchy of needs </a:t>
            </a:r>
          </a:p>
          <a:p>
            <a:pPr marL="457200" indent="-457200">
              <a:buFont typeface="Arial" panose="020B0604020202020204" pitchFamily="34" charset="0"/>
              <a:buAutoNum type="arabicPeriod"/>
              <a:defRPr/>
            </a:pPr>
            <a:r>
              <a:rPr lang="en-CA" altLang="en-US" sz="2400">
                <a:effectLst>
                  <a:outerShdw blurRad="38100" dist="38100" dir="2700000" algn="tl">
                    <a:srgbClr val="5B5B89"/>
                  </a:outerShdw>
                </a:effectLst>
              </a:rPr>
              <a:t>Behavioural health is a complex interaction of biological, psychological, social &amp; spiritual determinants of health</a:t>
            </a:r>
          </a:p>
          <a:p>
            <a:pPr marL="457200" indent="-457200">
              <a:buFont typeface="Arial" panose="020B0604020202020204" pitchFamily="34" charset="0"/>
              <a:buAutoNum type="arabicPeriod"/>
              <a:defRPr/>
            </a:pPr>
            <a:r>
              <a:rPr lang="en-CA" altLang="en-US" sz="2400">
                <a:effectLst>
                  <a:outerShdw blurRad="38100" dist="38100" dir="2700000" algn="tl">
                    <a:srgbClr val="5B5B89"/>
                  </a:outerShdw>
                </a:effectLst>
              </a:rPr>
              <a:t>Maladaptive behaviours are associated with changes in fundamental brain pathways involved in judgement, motivation, reward, executive function, emotional regulation &amp; neurocognition</a:t>
            </a:r>
          </a:p>
          <a:p>
            <a:pPr marL="457200" indent="-457200">
              <a:buFont typeface="Arial" panose="020B0604020202020204" pitchFamily="34" charset="0"/>
              <a:buAutoNum type="arabicPeriod"/>
              <a:defRPr/>
            </a:pPr>
            <a:r>
              <a:rPr lang="en-CA" altLang="en-US" sz="2400">
                <a:effectLst>
                  <a:outerShdw blurRad="38100" dist="38100" dir="2700000" algn="tl">
                    <a:srgbClr val="5B5B89"/>
                  </a:outerShdw>
                </a:effectLst>
              </a:rPr>
              <a:t>These changes are often reversible when treated early &amp; well</a:t>
            </a:r>
          </a:p>
          <a:p>
            <a:pPr marL="457200" indent="-457200">
              <a:buFont typeface="Arial" panose="020B0604020202020204" pitchFamily="34" charset="0"/>
              <a:buAutoNum type="arabicPeriod"/>
              <a:defRPr/>
            </a:pPr>
            <a:r>
              <a:rPr lang="en-CA" altLang="en-US" sz="2400">
                <a:effectLst>
                  <a:outerShdw blurRad="38100" dist="38100" dir="2700000" algn="tl">
                    <a:srgbClr val="5B5B89"/>
                  </a:outerShdw>
                </a:effectLst>
              </a:rPr>
              <a:t>Comprehensive scientific care &amp; attitudes lead to improved cost-effective results</a:t>
            </a:r>
          </a:p>
          <a:p>
            <a:pPr marL="457200" indent="-457200">
              <a:buFont typeface="Arial" panose="020B0604020202020204" pitchFamily="34" charset="0"/>
              <a:buAutoNum type="arabicPeriod"/>
              <a:defRPr/>
            </a:pPr>
            <a:r>
              <a:rPr lang="en-CA" altLang="en-US" sz="2400">
                <a:effectLst>
                  <a:outerShdw blurRad="38100" dist="38100" dir="2700000" algn="tl">
                    <a:srgbClr val="5B5B89"/>
                  </a:outerShdw>
                </a:effectLst>
              </a:rPr>
              <a:t>Healthier community attitudes &amp; approaches improve community health, spirit, identity, &amp; economic development</a:t>
            </a:r>
          </a:p>
        </p:txBody>
      </p:sp>
    </p:spTree>
  </p:cSld>
  <p:clrMapOvr>
    <a:masterClrMapping/>
  </p:clrMapOvr>
  <p:transition spd="med"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>
            <a:extLst>
              <a:ext uri="{FF2B5EF4-FFF2-40B4-BE49-F238E27FC236}">
                <a16:creationId xmlns:a16="http://schemas.microsoft.com/office/drawing/2014/main" id="{0279332D-57E9-4D30-9327-86CF06059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488"/>
            <a:ext cx="8202613" cy="615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>
            <a:extLst>
              <a:ext uri="{FF2B5EF4-FFF2-40B4-BE49-F238E27FC236}">
                <a16:creationId xmlns:a16="http://schemas.microsoft.com/office/drawing/2014/main" id="{FBE950F5-9912-4166-A5B2-5FCE70EDE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304800"/>
            <a:ext cx="8199437" cy="615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9B4EC71A-3BD4-4598-829F-E16C3C122E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59436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CA" altLang="en-US" b="1">
                <a:effectLst/>
              </a:rPr>
              <a:t> </a:t>
            </a:r>
            <a:endParaRPr lang="en-CA" altLang="en-US">
              <a:effectLst/>
            </a:endParaRP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CA" altLang="en-US">
                <a:effectLst/>
              </a:rPr>
              <a:t> 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endParaRPr lang="en-CA" altLang="en-US">
              <a:effectLst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CA" altLang="en-US"/>
          </a:p>
        </p:txBody>
      </p:sp>
    </p:spTree>
  </p:cSld>
  <p:clrMapOvr>
    <a:masterClrMapping/>
  </p:clrMapOvr>
  <p:transition spd="med"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90414-30E6-4565-81D7-DE7C423C0A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7F503-3C7A-458F-A6CD-08657A1A4F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2468" name="Picture 3">
            <a:extLst>
              <a:ext uri="{FF2B5EF4-FFF2-40B4-BE49-F238E27FC236}">
                <a16:creationId xmlns:a16="http://schemas.microsoft.com/office/drawing/2014/main" id="{ADF68034-3CA3-4DBE-8D3B-C7A5792D1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4">
            <a:extLst>
              <a:ext uri="{FF2B5EF4-FFF2-40B4-BE49-F238E27FC236}">
                <a16:creationId xmlns:a16="http://schemas.microsoft.com/office/drawing/2014/main" id="{188D557F-060A-412F-928E-F65732BE0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5">
            <a:extLst>
              <a:ext uri="{FF2B5EF4-FFF2-40B4-BE49-F238E27FC236}">
                <a16:creationId xmlns:a16="http://schemas.microsoft.com/office/drawing/2014/main" id="{ADC31BF3-374C-42B4-B60D-9D17C91856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6">
            <a:extLst>
              <a:ext uri="{FF2B5EF4-FFF2-40B4-BE49-F238E27FC236}">
                <a16:creationId xmlns:a16="http://schemas.microsoft.com/office/drawing/2014/main" id="{6FBB4F38-DE7D-476E-AE8D-33541A59A8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95338"/>
            <a:ext cx="914400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31DEAA50-08FF-454A-AAFD-21BA33E06241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7313"/>
            <a:ext cx="9167813" cy="685800"/>
          </a:xfrm>
          <a:prstGeom prst="rect">
            <a:avLst/>
          </a:prstGeom>
        </p:spPr>
        <p:txBody>
          <a:bodyPr anchor="ctr"/>
          <a:lstStyle>
            <a:lvl1pPr defTabSz="4572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400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Domains of HEALTH</a:t>
            </a:r>
          </a:p>
        </p:txBody>
      </p:sp>
    </p:spTree>
  </p:cSld>
  <p:clrMapOvr>
    <a:masterClrMapping/>
  </p:clrMapOvr>
  <p:transition spd="med"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105C3121-CE45-44F2-874B-E62264D3A2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43000"/>
            <a:ext cx="8305800" cy="28956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MS PGothic" charset="0"/>
              </a:rPr>
              <a:t> </a:t>
            </a:r>
            <a:r>
              <a:rPr lang="en-US" b="1" dirty="0"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FFFFFF"/>
                  </a:outerShdw>
                </a:effectLst>
                <a:ea typeface="MS PGothic" charset="0"/>
              </a:rPr>
              <a:t>Addiction:</a:t>
            </a:r>
            <a:r>
              <a:rPr lang="en-US" sz="4800" b="1" dirty="0"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FFFFFF"/>
                  </a:outerShdw>
                </a:effectLst>
                <a:ea typeface="MS PGothic" charset="0"/>
              </a:rPr>
              <a:t> </a:t>
            </a:r>
            <a:br>
              <a:rPr lang="en-US" sz="4800" b="1" dirty="0"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FFFFFF"/>
                  </a:outerShdw>
                </a:effectLst>
                <a:ea typeface="MS PGothic" charset="0"/>
              </a:rPr>
            </a:br>
            <a:r>
              <a:rPr lang="en-US" altLang="ja-JP" sz="2800" b="1" dirty="0"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FFFFFF"/>
                  </a:outerShdw>
                </a:effectLst>
                <a:ea typeface="MS PGothic" charset="0"/>
              </a:rPr>
              <a:t>a primary, chronic, neurobiological disease,  epigenetic, psychosocial, environmental factors </a:t>
            </a:r>
            <a:br>
              <a:rPr lang="en-US" altLang="ja-JP" sz="2800" b="1" dirty="0"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FFFFFF"/>
                  </a:outerShdw>
                </a:effectLst>
                <a:ea typeface="MS PGothic" charset="0"/>
              </a:rPr>
            </a:br>
            <a:r>
              <a:rPr lang="en-US" altLang="ja-JP" sz="2800" b="1" dirty="0"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FFFFFF"/>
                  </a:outerShdw>
                </a:effectLst>
                <a:ea typeface="MS PGothic" charset="0"/>
              </a:rPr>
              <a:t>often commencing in adolescence</a:t>
            </a:r>
            <a:endParaRPr lang="en-US" sz="2800" b="1" dirty="0"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FFFFFF"/>
                </a:outerShdw>
              </a:effectLst>
              <a:ea typeface="MS PGothic" charset="0"/>
            </a:endParaRP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6FFF5301-5316-4835-8441-7993DC63E8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3886200"/>
            <a:ext cx="7772400" cy="4114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n-US" sz="3600" b="1" u="sng" dirty="0">
                <a:solidFill>
                  <a:srgbClr val="FF0000"/>
                </a:solidFill>
                <a:ea typeface="+mn-ea"/>
                <a:cs typeface="+mn-cs"/>
              </a:rPr>
              <a:t>C</a:t>
            </a:r>
            <a:r>
              <a:rPr lang="en-US" sz="3600" b="1" dirty="0">
                <a:solidFill>
                  <a:srgbClr val="FF0000"/>
                </a:solidFill>
                <a:ea typeface="+mn-ea"/>
                <a:cs typeface="+mn-cs"/>
              </a:rPr>
              <a:t>ompulsive use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n-US" sz="3600" b="1" u="sng" dirty="0">
                <a:solidFill>
                  <a:srgbClr val="FF0000"/>
                </a:solidFill>
                <a:ea typeface="+mn-ea"/>
                <a:cs typeface="+mn-cs"/>
              </a:rPr>
              <a:t>C</a:t>
            </a:r>
            <a:r>
              <a:rPr lang="en-US" sz="3600" b="1" dirty="0">
                <a:solidFill>
                  <a:srgbClr val="FF0000"/>
                </a:solidFill>
                <a:ea typeface="+mn-ea"/>
                <a:cs typeface="+mn-cs"/>
              </a:rPr>
              <a:t>raving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n-US" sz="3600" b="1" u="sng" dirty="0">
                <a:solidFill>
                  <a:srgbClr val="FF0000"/>
                </a:solidFill>
                <a:ea typeface="+mn-ea"/>
                <a:cs typeface="+mn-cs"/>
              </a:rPr>
              <a:t>C</a:t>
            </a:r>
            <a:r>
              <a:rPr lang="en-US" sz="3600" b="1" dirty="0">
                <a:solidFill>
                  <a:srgbClr val="FF0000"/>
                </a:solidFill>
                <a:ea typeface="+mn-ea"/>
                <a:cs typeface="+mn-cs"/>
              </a:rPr>
              <a:t>ontrol  (loss of)</a:t>
            </a:r>
            <a:endParaRPr lang="en-US" sz="3600" b="1" u="sng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n-US" sz="3600" b="1" u="sng" dirty="0">
                <a:solidFill>
                  <a:srgbClr val="FF0000"/>
                </a:solidFill>
                <a:ea typeface="+mn-ea"/>
                <a:cs typeface="+mn-cs"/>
              </a:rPr>
              <a:t>C</a:t>
            </a:r>
            <a:r>
              <a:rPr lang="en-US" sz="3600" b="1" dirty="0">
                <a:solidFill>
                  <a:srgbClr val="FF0000"/>
                </a:solidFill>
                <a:ea typeface="+mn-ea"/>
                <a:cs typeface="+mn-cs"/>
              </a:rPr>
              <a:t>onsequences  (use despite)</a:t>
            </a:r>
            <a:endParaRPr lang="en-US" sz="3600" b="1" u="sng" dirty="0">
              <a:solidFill>
                <a:srgbClr val="FF0000"/>
              </a:solidFill>
              <a:ea typeface="+mn-ea"/>
              <a:cs typeface="+mn-cs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4400" b="1" u="sng" dirty="0">
              <a:ea typeface="+mn-ea"/>
              <a:cs typeface="+mn-cs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b="1" dirty="0"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1DDDA64A-85A2-423B-994F-F4E7EB3D5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86106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charset="0"/>
              <a:buBlip>
                <a:blip r:embed="rId4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charset="0"/>
              <a:buBlip>
                <a:blip r:embed="rId4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charset="0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742950" indent="-742950" eaLnBrk="1" hangingPunct="1">
              <a:buFont typeface="+mj-lt"/>
              <a:buAutoNum type="arabicPeriod"/>
              <a:defRPr/>
            </a:pPr>
            <a:r>
              <a:rPr lang="en-CA" sz="3600" dirty="0">
                <a:solidFill>
                  <a:srgbClr val="FFFFFF"/>
                </a:solidFill>
                <a:ea typeface="+mn-ea"/>
                <a:cs typeface="+mn-cs"/>
              </a:rPr>
              <a:t>Altered Brain Reward Pathways</a:t>
            </a:r>
          </a:p>
          <a:p>
            <a:pPr marL="742950" indent="-742950" eaLnBrk="1" hangingPunct="1">
              <a:buFont typeface="+mj-lt"/>
              <a:buAutoNum type="arabicPeriod"/>
              <a:defRPr/>
            </a:pPr>
            <a:endParaRPr lang="en-CA" sz="36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742950" indent="-742950" eaLnBrk="1" hangingPunct="1">
              <a:buFont typeface="+mj-lt"/>
              <a:buAutoNum type="arabicPeriod"/>
              <a:defRPr/>
            </a:pPr>
            <a:r>
              <a:rPr lang="en-US" sz="3600" dirty="0">
                <a:solidFill>
                  <a:srgbClr val="FFFFFF"/>
                </a:solidFill>
                <a:ea typeface="+mn-ea"/>
                <a:cs typeface="+mn-cs"/>
              </a:rPr>
              <a:t>Altered </a:t>
            </a:r>
            <a:r>
              <a:rPr lang="en-US" sz="3600" dirty="0" err="1">
                <a:solidFill>
                  <a:srgbClr val="FFFFFF"/>
                </a:solidFill>
                <a:ea typeface="+mn-ea"/>
                <a:cs typeface="+mn-cs"/>
              </a:rPr>
              <a:t>NeuroCognition</a:t>
            </a:r>
            <a:endParaRPr lang="en-US" sz="36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742950" indent="-742950" eaLnBrk="1" hangingPunct="1">
              <a:buFont typeface="+mj-lt"/>
              <a:buAutoNum type="arabicPeriod"/>
              <a:defRPr/>
            </a:pPr>
            <a:endParaRPr lang="en-US" sz="36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742950" indent="-742950" eaLnBrk="1" hangingPunct="1">
              <a:buFont typeface="+mj-lt"/>
              <a:buAutoNum type="arabicPeriod"/>
              <a:defRPr/>
            </a:pPr>
            <a:r>
              <a:rPr lang="en-US" sz="3600" dirty="0">
                <a:solidFill>
                  <a:srgbClr val="FFFFFF"/>
                </a:solidFill>
                <a:ea typeface="+mn-ea"/>
                <a:cs typeface="+mn-cs"/>
              </a:rPr>
              <a:t>Altered Motivation </a:t>
            </a:r>
          </a:p>
          <a:p>
            <a:pPr marL="742950" indent="-742950" eaLnBrk="1" hangingPunct="1">
              <a:buFont typeface="+mj-lt"/>
              <a:buAutoNum type="arabicPeriod"/>
              <a:defRPr/>
            </a:pPr>
            <a:endParaRPr lang="en-US" sz="36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742950" indent="-742950" eaLnBrk="1" hangingPunct="1">
              <a:buFont typeface="+mj-lt"/>
              <a:buAutoNum type="arabicPeriod"/>
              <a:defRPr/>
            </a:pPr>
            <a:r>
              <a:rPr lang="en-US" sz="3600" dirty="0">
                <a:solidFill>
                  <a:srgbClr val="FFFFFF"/>
                </a:solidFill>
                <a:ea typeface="+mn-ea"/>
                <a:cs typeface="+mn-cs"/>
              </a:rPr>
              <a:t>Altered Executive Function</a:t>
            </a:r>
          </a:p>
          <a:p>
            <a:pPr marL="742950" indent="-742950" eaLnBrk="1" hangingPunct="1">
              <a:buFont typeface="+mj-lt"/>
              <a:buAutoNum type="arabicPeriod"/>
              <a:defRPr/>
            </a:pPr>
            <a:endParaRPr lang="en-US" sz="36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742950" indent="-742950" eaLnBrk="1" hangingPunct="1">
              <a:buFont typeface="+mj-lt"/>
              <a:buAutoNum type="arabicPeriod"/>
              <a:defRPr/>
            </a:pPr>
            <a:r>
              <a:rPr lang="en-US" sz="3600" dirty="0">
                <a:solidFill>
                  <a:srgbClr val="FFFFFF"/>
                </a:solidFill>
                <a:ea typeface="+mn-ea"/>
                <a:cs typeface="+mn-cs"/>
              </a:rPr>
              <a:t>Altered Emotional Regulation</a:t>
            </a:r>
            <a:endParaRPr lang="fr-CA" sz="3600" dirty="0">
              <a:solidFill>
                <a:srgbClr val="FFFFFF"/>
              </a:solidFill>
              <a:ea typeface="+mn-ea"/>
              <a:cs typeface="+mn-cs"/>
            </a:endParaRPr>
          </a:p>
          <a:p>
            <a:pPr eaLnBrk="1" hangingPunct="1">
              <a:buFont typeface="Wingdings" pitchFamily="2" charset="2"/>
              <a:buBlip>
                <a:blip r:embed="rId4"/>
              </a:buBlip>
              <a:defRPr/>
            </a:pPr>
            <a:endParaRPr lang="en-US" sz="3600" dirty="0">
              <a:solidFill>
                <a:srgbClr val="FFFF00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1">
            <a:extLst>
              <a:ext uri="{FF2B5EF4-FFF2-40B4-BE49-F238E27FC236}">
                <a16:creationId xmlns:a16="http://schemas.microsoft.com/office/drawing/2014/main" id="{A462C307-1422-4126-B655-6DBB1FC72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Rectangle 2">
            <a:extLst>
              <a:ext uri="{FF2B5EF4-FFF2-40B4-BE49-F238E27FC236}">
                <a16:creationId xmlns:a16="http://schemas.microsoft.com/office/drawing/2014/main" id="{F51D2374-4939-45C6-B530-E48F13C8F7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088" y="434975"/>
            <a:ext cx="81343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chemeClr val="bg1"/>
                </a:solidFill>
                <a:latin typeface="Arial Rounded MT Bold" panose="020F0704030504030204" pitchFamily="34" charset="0"/>
              </a:rPr>
              <a:t>Factors Leading to addiction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506056-74AE-4947-B35C-AA78DD5230BA}"/>
              </a:ext>
            </a:extLst>
          </p:cNvPr>
          <p:cNvSpPr txBox="1"/>
          <p:nvPr/>
        </p:nvSpPr>
        <p:spPr>
          <a:xfrm>
            <a:off x="209550" y="-100013"/>
            <a:ext cx="7732713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buFont typeface="+mj-lt"/>
              <a:buAutoNum type="arabicPeriod"/>
              <a:defRPr/>
            </a:pPr>
            <a:endParaRPr lang="en-US" sz="2400" dirty="0">
              <a:latin typeface="Arial Rounded MT Bold" charset="0"/>
              <a:ea typeface="MS PGothic" charset="0"/>
              <a:cs typeface="MS PGothic" charset="0"/>
            </a:endParaRPr>
          </a:p>
          <a:p>
            <a:pPr>
              <a:defRPr/>
            </a:pPr>
            <a:endParaRPr lang="en-US" sz="2400" dirty="0">
              <a:latin typeface="Arial Rounded MT Bold" charset="0"/>
              <a:ea typeface="MS PGothic" charset="0"/>
              <a:cs typeface="MS PGothic" charset="0"/>
            </a:endParaRPr>
          </a:p>
          <a:p>
            <a:pPr>
              <a:defRPr/>
            </a:pPr>
            <a:endParaRPr lang="en-US" sz="2400" dirty="0">
              <a:latin typeface="Arial Rounded MT Bold" charset="0"/>
              <a:ea typeface="MS PGothic" charset="0"/>
              <a:cs typeface="MS PGothic" charset="0"/>
            </a:endParaRPr>
          </a:p>
          <a:p>
            <a:pPr>
              <a:defRPr/>
            </a:pPr>
            <a:endParaRPr lang="en-US" sz="2400" dirty="0">
              <a:latin typeface="Arial Rounded MT Bold" charset="0"/>
              <a:ea typeface="MS PGothic" charset="0"/>
              <a:cs typeface="MS PGothic" charset="0"/>
            </a:endParaRPr>
          </a:p>
          <a:p>
            <a:pPr>
              <a:defRPr/>
            </a:pPr>
            <a:r>
              <a:rPr lang="en-US" sz="2400" dirty="0">
                <a:latin typeface="Arial Rounded MT Bold" charset="0"/>
                <a:ea typeface="MS PGothic" charset="0"/>
                <a:cs typeface="MS PGothic" charset="0"/>
              </a:rPr>
              <a:t>                                                                                                                                          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US" sz="2400" dirty="0">
              <a:latin typeface="Arial Rounded MT Bold" charset="0"/>
              <a:ea typeface="MS PGothic" charset="0"/>
              <a:cs typeface="MS PGothic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en-US" sz="2400" dirty="0">
              <a:latin typeface="Arial Rounded MT Bold" charset="0"/>
              <a:ea typeface="MS PGothic" charset="0"/>
              <a:cs typeface="MS PGothic" charset="0"/>
            </a:endParaRPr>
          </a:p>
          <a:p>
            <a:pPr>
              <a:defRPr/>
            </a:pPr>
            <a:endParaRPr lang="en-US" sz="2400" dirty="0">
              <a:latin typeface="Arial Rounded MT Bold" charset="0"/>
              <a:ea typeface="MS PGothic" charset="0"/>
              <a:cs typeface="MS PGothic" charset="0"/>
            </a:endParaRPr>
          </a:p>
        </p:txBody>
      </p:sp>
      <p:pic>
        <p:nvPicPr>
          <p:cNvPr id="67589" name="Picture 4">
            <a:extLst>
              <a:ext uri="{FF2B5EF4-FFF2-40B4-BE49-F238E27FC236}">
                <a16:creationId xmlns:a16="http://schemas.microsoft.com/office/drawing/2014/main" id="{A2D73564-703E-466C-94DA-400C81B64D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338" y="3098800"/>
            <a:ext cx="6499225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14A86B2-E837-4E73-AB33-A4593E59C071}"/>
              </a:ext>
            </a:extLst>
          </p:cNvPr>
          <p:cNvGraphicFramePr/>
          <p:nvPr/>
        </p:nvGraphicFramePr>
        <p:xfrm>
          <a:off x="2024947" y="3046988"/>
          <a:ext cx="6096000" cy="332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F1B47A-2F1B-46C5-B417-9F3B714B69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1433513"/>
            <a:ext cx="2465388" cy="461962"/>
          </a:xfrm>
          <a:prstGeom prst="rect">
            <a:avLst/>
          </a:prstGeom>
          <a:gradFill rotWithShape="1">
            <a:gsLst>
              <a:gs pos="0">
                <a:srgbClr val="4949FF"/>
              </a:gs>
              <a:gs pos="20000">
                <a:srgbClr val="4C4CFF"/>
              </a:gs>
              <a:gs pos="100000">
                <a:srgbClr val="3838CF"/>
              </a:gs>
            </a:gsLst>
            <a:lin ang="5400000"/>
          </a:gradFill>
          <a:ln w="9525">
            <a:solidFill>
              <a:srgbClr val="6060FD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  <a:ea typeface="+mn-ea"/>
              </a:rPr>
              <a:t>Biology/ Genes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E8967E-309C-47B9-8070-AC424AFD0F90}"/>
              </a:ext>
            </a:extLst>
          </p:cNvPr>
          <p:cNvSpPr txBox="1"/>
          <p:nvPr/>
        </p:nvSpPr>
        <p:spPr>
          <a:xfrm>
            <a:off x="6629400" y="1433513"/>
            <a:ext cx="2465388" cy="46196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Environment</a:t>
            </a:r>
          </a:p>
        </p:txBody>
      </p:sp>
      <p:sp>
        <p:nvSpPr>
          <p:cNvPr id="10" name="Left-Right Arrow 9">
            <a:extLst>
              <a:ext uri="{FF2B5EF4-FFF2-40B4-BE49-F238E27FC236}">
                <a16:creationId xmlns:a16="http://schemas.microsoft.com/office/drawing/2014/main" id="{570531DC-E9BE-4BCA-B67A-C3F8F46EF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1571625"/>
            <a:ext cx="1670050" cy="244475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rgbClr val="6060FD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4" name="Bent Arrow 13">
            <a:extLst>
              <a:ext uri="{FF2B5EF4-FFF2-40B4-BE49-F238E27FC236}">
                <a16:creationId xmlns:a16="http://schemas.microsoft.com/office/drawing/2014/main" id="{7524517F-96F1-4E8D-9672-F2EE5E0EC877}"/>
              </a:ext>
            </a:extLst>
          </p:cNvPr>
          <p:cNvSpPr>
            <a:spLocks/>
          </p:cNvSpPr>
          <p:nvPr/>
        </p:nvSpPr>
        <p:spPr bwMode="auto">
          <a:xfrm flipH="1">
            <a:off x="4081463" y="2025650"/>
            <a:ext cx="596900" cy="663575"/>
          </a:xfrm>
          <a:custGeom>
            <a:avLst/>
            <a:gdLst>
              <a:gd name="T0" fmla="*/ 0 w 596900"/>
              <a:gd name="T1" fmla="*/ 663575 h 663575"/>
              <a:gd name="T2" fmla="*/ 0 w 596900"/>
              <a:gd name="T3" fmla="*/ 373063 h 663575"/>
              <a:gd name="T4" fmla="*/ 298450 w 596900"/>
              <a:gd name="T5" fmla="*/ 74613 h 663575"/>
              <a:gd name="T6" fmla="*/ 298450 w 596900"/>
              <a:gd name="T7" fmla="*/ 74613 h 663575"/>
              <a:gd name="T8" fmla="*/ 298450 w 596900"/>
              <a:gd name="T9" fmla="*/ 0 h 663575"/>
              <a:gd name="T10" fmla="*/ 596900 w 596900"/>
              <a:gd name="T11" fmla="*/ 149225 h 663575"/>
              <a:gd name="T12" fmla="*/ 298450 w 596900"/>
              <a:gd name="T13" fmla="*/ 298450 h 663575"/>
              <a:gd name="T14" fmla="*/ 298450 w 596900"/>
              <a:gd name="T15" fmla="*/ 223838 h 663575"/>
              <a:gd name="T16" fmla="*/ 298450 w 596900"/>
              <a:gd name="T17" fmla="*/ 223838 h 663575"/>
              <a:gd name="T18" fmla="*/ 149225 w 596900"/>
              <a:gd name="T19" fmla="*/ 373063 h 663575"/>
              <a:gd name="T20" fmla="*/ 149225 w 596900"/>
              <a:gd name="T21" fmla="*/ 663575 h 663575"/>
              <a:gd name="T22" fmla="*/ 0 w 596900"/>
              <a:gd name="T23" fmla="*/ 663575 h 66357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96900" h="663575">
                <a:moveTo>
                  <a:pt x="0" y="663575"/>
                </a:moveTo>
                <a:lnTo>
                  <a:pt x="0" y="373063"/>
                </a:lnTo>
                <a:cubicBezTo>
                  <a:pt x="0" y="208234"/>
                  <a:pt x="133621" y="74613"/>
                  <a:pt x="298450" y="74613"/>
                </a:cubicBezTo>
                <a:lnTo>
                  <a:pt x="298450" y="0"/>
                </a:lnTo>
                <a:lnTo>
                  <a:pt x="596900" y="149225"/>
                </a:lnTo>
                <a:lnTo>
                  <a:pt x="298450" y="298450"/>
                </a:lnTo>
                <a:lnTo>
                  <a:pt x="298450" y="223838"/>
                </a:lnTo>
                <a:cubicBezTo>
                  <a:pt x="216035" y="223838"/>
                  <a:pt x="149225" y="290648"/>
                  <a:pt x="149225" y="373063"/>
                </a:cubicBezTo>
                <a:lnTo>
                  <a:pt x="149225" y="663575"/>
                </a:lnTo>
                <a:lnTo>
                  <a:pt x="0" y="663575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6060FD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Bent Arrow 14">
            <a:extLst>
              <a:ext uri="{FF2B5EF4-FFF2-40B4-BE49-F238E27FC236}">
                <a16:creationId xmlns:a16="http://schemas.microsoft.com/office/drawing/2014/main" id="{F6022BEC-CEF3-4E7E-9925-CA22A1A69E3E}"/>
              </a:ext>
            </a:extLst>
          </p:cNvPr>
          <p:cNvSpPr>
            <a:spLocks/>
          </p:cNvSpPr>
          <p:nvPr/>
        </p:nvSpPr>
        <p:spPr bwMode="auto">
          <a:xfrm>
            <a:off x="5568950" y="2085975"/>
            <a:ext cx="817563" cy="763588"/>
          </a:xfrm>
          <a:custGeom>
            <a:avLst/>
            <a:gdLst>
              <a:gd name="T0" fmla="*/ 0 w 817563"/>
              <a:gd name="T1" fmla="*/ 763588 h 763588"/>
              <a:gd name="T2" fmla="*/ 0 w 817563"/>
              <a:gd name="T3" fmla="*/ 500746 h 763588"/>
              <a:gd name="T4" fmla="*/ 381794 w 817563"/>
              <a:gd name="T5" fmla="*/ 118952 h 763588"/>
              <a:gd name="T6" fmla="*/ 435769 w 817563"/>
              <a:gd name="T7" fmla="*/ 118952 h 763588"/>
              <a:gd name="T8" fmla="*/ 435769 w 817563"/>
              <a:gd name="T9" fmla="*/ 0 h 763588"/>
              <a:gd name="T10" fmla="*/ 817563 w 817563"/>
              <a:gd name="T11" fmla="*/ 214400 h 763588"/>
              <a:gd name="T12" fmla="*/ 435769 w 817563"/>
              <a:gd name="T13" fmla="*/ 428800 h 763588"/>
              <a:gd name="T14" fmla="*/ 435769 w 817563"/>
              <a:gd name="T15" fmla="*/ 309849 h 763588"/>
              <a:gd name="T16" fmla="*/ 381794 w 817563"/>
              <a:gd name="T17" fmla="*/ 309849 h 763588"/>
              <a:gd name="T18" fmla="*/ 190897 w 817563"/>
              <a:gd name="T19" fmla="*/ 500746 h 763588"/>
              <a:gd name="T20" fmla="*/ 190897 w 817563"/>
              <a:gd name="T21" fmla="*/ 763588 h 763588"/>
              <a:gd name="T22" fmla="*/ 0 w 817563"/>
              <a:gd name="T23" fmla="*/ 763588 h 76358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17563" h="763588">
                <a:moveTo>
                  <a:pt x="0" y="763588"/>
                </a:moveTo>
                <a:lnTo>
                  <a:pt x="0" y="500746"/>
                </a:lnTo>
                <a:cubicBezTo>
                  <a:pt x="0" y="289887"/>
                  <a:pt x="170935" y="118952"/>
                  <a:pt x="381794" y="118952"/>
                </a:cubicBezTo>
                <a:lnTo>
                  <a:pt x="435769" y="118952"/>
                </a:lnTo>
                <a:lnTo>
                  <a:pt x="435769" y="0"/>
                </a:lnTo>
                <a:lnTo>
                  <a:pt x="817563" y="214400"/>
                </a:lnTo>
                <a:lnTo>
                  <a:pt x="435769" y="428800"/>
                </a:lnTo>
                <a:lnTo>
                  <a:pt x="435769" y="309849"/>
                </a:lnTo>
                <a:lnTo>
                  <a:pt x="381794" y="309849"/>
                </a:lnTo>
                <a:cubicBezTo>
                  <a:pt x="276364" y="309849"/>
                  <a:pt x="190897" y="395316"/>
                  <a:pt x="190897" y="500746"/>
                </a:cubicBezTo>
                <a:lnTo>
                  <a:pt x="190897" y="763588"/>
                </a:lnTo>
                <a:lnTo>
                  <a:pt x="0" y="763588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6060FD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80E3F7-BF3C-4FC9-B6C5-2EDB237DEDC6}"/>
              </a:ext>
            </a:extLst>
          </p:cNvPr>
          <p:cNvSpPr txBox="1"/>
          <p:nvPr/>
        </p:nvSpPr>
        <p:spPr>
          <a:xfrm>
            <a:off x="1298575" y="1927225"/>
            <a:ext cx="2003425" cy="9223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1"/>
                </a:solidFill>
              </a:rPr>
              <a:t>Genetics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1"/>
                </a:solidFill>
              </a:rPr>
              <a:t>Gender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1"/>
                </a:solidFill>
              </a:rPr>
              <a:t>Mental Disorder</a:t>
            </a:r>
          </a:p>
        </p:txBody>
      </p:sp>
      <p:sp>
        <p:nvSpPr>
          <p:cNvPr id="67597" name="TextBox 16">
            <a:extLst>
              <a:ext uri="{FF2B5EF4-FFF2-40B4-BE49-F238E27FC236}">
                <a16:creationId xmlns:a16="http://schemas.microsoft.com/office/drawing/2014/main" id="{AA2AFC50-6814-4CEC-8C72-DC7279F6C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288" y="363061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000">
              <a:latin typeface="Arial Rounded MT Bold" panose="020F0704030504030204" pitchFamily="34" charset="0"/>
            </a:endParaRPr>
          </a:p>
        </p:txBody>
      </p:sp>
      <p:sp>
        <p:nvSpPr>
          <p:cNvPr id="67598" name="TextBox 17">
            <a:extLst>
              <a:ext uri="{FF2B5EF4-FFF2-40B4-BE49-F238E27FC236}">
                <a16:creationId xmlns:a16="http://schemas.microsoft.com/office/drawing/2014/main" id="{9C100FF2-B109-448D-944A-3D1F65EDB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200400"/>
            <a:ext cx="31988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rgbClr val="FFFF00"/>
                </a:solidFill>
                <a:latin typeface="Arial Rounded MT Bold" panose="020F0704030504030204" pitchFamily="34" charset="0"/>
              </a:rPr>
              <a:t>Route of drug Administration</a:t>
            </a: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rgbClr val="FFFF00"/>
                </a:solidFill>
                <a:latin typeface="Arial Rounded MT Bold" panose="020F0704030504030204" pitchFamily="34" charset="0"/>
              </a:rPr>
              <a:t>Effect of Drug itself</a:t>
            </a:r>
          </a:p>
        </p:txBody>
      </p:sp>
      <p:sp>
        <p:nvSpPr>
          <p:cNvPr id="67599" name="TextBox 19">
            <a:extLst>
              <a:ext uri="{FF2B5EF4-FFF2-40B4-BE49-F238E27FC236}">
                <a16:creationId xmlns:a16="http://schemas.microsoft.com/office/drawing/2014/main" id="{1D0A57F2-2927-4DA5-9006-29A7EA415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0775" y="3103563"/>
            <a:ext cx="22304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rgbClr val="FFFF00"/>
                </a:solidFill>
                <a:latin typeface="Arial Rounded MT Bold" panose="020F0704030504030204" pitchFamily="34" charset="0"/>
              </a:rPr>
              <a:t>Early Use</a:t>
            </a: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rgbClr val="FFFF00"/>
                </a:solidFill>
                <a:latin typeface="Arial Rounded MT Bold" panose="020F0704030504030204" pitchFamily="34" charset="0"/>
              </a:rPr>
              <a:t>Availability</a:t>
            </a: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rgbClr val="FFFF00"/>
                </a:solidFill>
                <a:latin typeface="Arial Rounded MT Bold" panose="020F0704030504030204" pitchFamily="34" charset="0"/>
              </a:rPr>
              <a:t>Cost</a:t>
            </a:r>
          </a:p>
        </p:txBody>
      </p:sp>
    </p:spTree>
  </p:cSld>
  <p:clrMapOvr>
    <a:masterClrMapping/>
  </p:clrMapOvr>
  <p:transition spd="med"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4D0808"/>
            </a:gs>
            <a:gs pos="30000">
              <a:srgbClr val="FF0300"/>
            </a:gs>
            <a:gs pos="55000">
              <a:srgbClr val="FF7A00"/>
            </a:gs>
            <a:gs pos="100000">
              <a:srgbClr val="FFF200"/>
            </a:gs>
          </a:gsLst>
          <a:lin ang="168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193">
            <a:extLst>
              <a:ext uri="{FF2B5EF4-FFF2-40B4-BE49-F238E27FC236}">
                <a16:creationId xmlns:a16="http://schemas.microsoft.com/office/drawing/2014/main" id="{E2C38E9E-BE3E-4C5E-BBC6-998E1A4FB5DC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2133600"/>
            <a:ext cx="3048000" cy="3200400"/>
            <a:chOff x="0" y="864"/>
            <a:chExt cx="2304" cy="2402"/>
          </a:xfrm>
        </p:grpSpPr>
        <p:grpSp>
          <p:nvGrpSpPr>
            <p:cNvPr id="68624" name="Group 2">
              <a:extLst>
                <a:ext uri="{FF2B5EF4-FFF2-40B4-BE49-F238E27FC236}">
                  <a16:creationId xmlns:a16="http://schemas.microsoft.com/office/drawing/2014/main" id="{B6781C4A-2DC9-416B-B622-B802BD022A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864"/>
              <a:ext cx="2304" cy="2402"/>
              <a:chOff x="3024" y="910"/>
              <a:chExt cx="2976" cy="2786"/>
            </a:xfrm>
          </p:grpSpPr>
          <p:sp>
            <p:nvSpPr>
              <p:cNvPr id="68632" name="Freeform 3">
                <a:extLst>
                  <a:ext uri="{FF2B5EF4-FFF2-40B4-BE49-F238E27FC236}">
                    <a16:creationId xmlns:a16="http://schemas.microsoft.com/office/drawing/2014/main" id="{C7C709F9-E195-4ADE-A9B3-67221CDE2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7" y="2315"/>
                <a:ext cx="1706" cy="743"/>
              </a:xfrm>
              <a:custGeom>
                <a:avLst/>
                <a:gdLst>
                  <a:gd name="T0" fmla="*/ 9116939 w 1457"/>
                  <a:gd name="T1" fmla="*/ 2510912 h 659"/>
                  <a:gd name="T2" fmla="*/ 5503126 w 1457"/>
                  <a:gd name="T3" fmla="*/ 2746114 h 659"/>
                  <a:gd name="T4" fmla="*/ 2560261 w 1457"/>
                  <a:gd name="T5" fmla="*/ 3053755 h 659"/>
                  <a:gd name="T6" fmla="*/ 1136095 w 1457"/>
                  <a:gd name="T7" fmla="*/ 3376029 h 659"/>
                  <a:gd name="T8" fmla="*/ 0 w 1457"/>
                  <a:gd name="T9" fmla="*/ 3761004 h 659"/>
                  <a:gd name="T10" fmla="*/ 0 w 1457"/>
                  <a:gd name="T11" fmla="*/ 4120813 h 659"/>
                  <a:gd name="T12" fmla="*/ 1136095 w 1457"/>
                  <a:gd name="T13" fmla="*/ 4510511 h 659"/>
                  <a:gd name="T14" fmla="*/ 2560261 w 1457"/>
                  <a:gd name="T15" fmla="*/ 4842697 h 659"/>
                  <a:gd name="T16" fmla="*/ 4699915 w 1457"/>
                  <a:gd name="T17" fmla="*/ 5189713 h 659"/>
                  <a:gd name="T18" fmla="*/ 7725393 w 1457"/>
                  <a:gd name="T19" fmla="*/ 5455315 h 659"/>
                  <a:gd name="T20" fmla="*/ 14521067 w 1457"/>
                  <a:gd name="T21" fmla="*/ 5828653 h 659"/>
                  <a:gd name="T22" fmla="*/ 22765891 w 1457"/>
                  <a:gd name="T23" fmla="*/ 6175397 h 659"/>
                  <a:gd name="T24" fmla="*/ 32211050 w 1457"/>
                  <a:gd name="T25" fmla="*/ 6545545 h 659"/>
                  <a:gd name="T26" fmla="*/ 42791995 w 1457"/>
                  <a:gd name="T27" fmla="*/ 6931941 h 659"/>
                  <a:gd name="T28" fmla="*/ 54514251 w 1457"/>
                  <a:gd name="T29" fmla="*/ 7288520 h 659"/>
                  <a:gd name="T30" fmla="*/ 66212764 w 1457"/>
                  <a:gd name="T31" fmla="*/ 7628514 h 659"/>
                  <a:gd name="T32" fmla="*/ 78250194 w 1457"/>
                  <a:gd name="T33" fmla="*/ 7934978 h 659"/>
                  <a:gd name="T34" fmla="*/ 89457585 w 1457"/>
                  <a:gd name="T35" fmla="*/ 8206010 h 659"/>
                  <a:gd name="T36" fmla="*/ 100355005 w 1457"/>
                  <a:gd name="T37" fmla="*/ 8425979 h 659"/>
                  <a:gd name="T38" fmla="*/ 110275587 w 1457"/>
                  <a:gd name="T39" fmla="*/ 8544206 h 659"/>
                  <a:gd name="T40" fmla="*/ 118583493 w 1457"/>
                  <a:gd name="T41" fmla="*/ 8600889 h 659"/>
                  <a:gd name="T42" fmla="*/ 126823620 w 1457"/>
                  <a:gd name="T43" fmla="*/ 8600889 h 659"/>
                  <a:gd name="T44" fmla="*/ 132960345 w 1457"/>
                  <a:gd name="T45" fmla="*/ 8574922 h 659"/>
                  <a:gd name="T46" fmla="*/ 139646514 w 1457"/>
                  <a:gd name="T47" fmla="*/ 8571596 h 659"/>
                  <a:gd name="T48" fmla="*/ 146095332 w 1457"/>
                  <a:gd name="T49" fmla="*/ 8556648 h 659"/>
                  <a:gd name="T50" fmla="*/ 152727907 w 1457"/>
                  <a:gd name="T51" fmla="*/ 8520352 h 659"/>
                  <a:gd name="T52" fmla="*/ 159180617 w 1457"/>
                  <a:gd name="T53" fmla="*/ 8448527 h 659"/>
                  <a:gd name="T54" fmla="*/ 165352173 w 1457"/>
                  <a:gd name="T55" fmla="*/ 8373983 h 659"/>
                  <a:gd name="T56" fmla="*/ 171062894 w 1457"/>
                  <a:gd name="T57" fmla="*/ 8252975 h 659"/>
                  <a:gd name="T58" fmla="*/ 177026304 w 1457"/>
                  <a:gd name="T59" fmla="*/ 8090493 h 659"/>
                  <a:gd name="T60" fmla="*/ 182289260 w 1457"/>
                  <a:gd name="T61" fmla="*/ 7926129 h 659"/>
                  <a:gd name="T62" fmla="*/ 187438973 w 1457"/>
                  <a:gd name="T63" fmla="*/ 7720481 h 659"/>
                  <a:gd name="T64" fmla="*/ 189771094 w 1457"/>
                  <a:gd name="T65" fmla="*/ 7578239 h 659"/>
                  <a:gd name="T66" fmla="*/ 192236828 w 1457"/>
                  <a:gd name="T67" fmla="*/ 7473378 h 659"/>
                  <a:gd name="T68" fmla="*/ 194312733 w 1457"/>
                  <a:gd name="T69" fmla="*/ 7347637 h 659"/>
                  <a:gd name="T70" fmla="*/ 196580243 w 1457"/>
                  <a:gd name="T71" fmla="*/ 7248185 h 659"/>
                  <a:gd name="T72" fmla="*/ 198863178 w 1457"/>
                  <a:gd name="T73" fmla="*/ 7153054 h 659"/>
                  <a:gd name="T74" fmla="*/ 201144483 w 1457"/>
                  <a:gd name="T75" fmla="*/ 7070533 h 659"/>
                  <a:gd name="T76" fmla="*/ 203590998 w 1457"/>
                  <a:gd name="T77" fmla="*/ 6962549 h 659"/>
                  <a:gd name="T78" fmla="*/ 206443757 w 1457"/>
                  <a:gd name="T79" fmla="*/ 6868985 h 659"/>
                  <a:gd name="T80" fmla="*/ 210384593 w 1457"/>
                  <a:gd name="T81" fmla="*/ 6785494 h 659"/>
                  <a:gd name="T82" fmla="*/ 216256488 w 1457"/>
                  <a:gd name="T83" fmla="*/ 6633472 h 659"/>
                  <a:gd name="T84" fmla="*/ 221070319 w 1457"/>
                  <a:gd name="T85" fmla="*/ 6436006 h 659"/>
                  <a:gd name="T86" fmla="*/ 226300489 w 1457"/>
                  <a:gd name="T87" fmla="*/ 6155937 h 659"/>
                  <a:gd name="T88" fmla="*/ 230758964 w 1457"/>
                  <a:gd name="T89" fmla="*/ 5883524 h 659"/>
                  <a:gd name="T90" fmla="*/ 235276482 w 1457"/>
                  <a:gd name="T91" fmla="*/ 5563539 h 659"/>
                  <a:gd name="T92" fmla="*/ 239770139 w 1457"/>
                  <a:gd name="T93" fmla="*/ 5223969 h 659"/>
                  <a:gd name="T94" fmla="*/ 244900525 w 1457"/>
                  <a:gd name="T95" fmla="*/ 4906188 h 659"/>
                  <a:gd name="T96" fmla="*/ 249919436 w 1457"/>
                  <a:gd name="T97" fmla="*/ 4585233 h 659"/>
                  <a:gd name="T98" fmla="*/ 255533950 w 1457"/>
                  <a:gd name="T99" fmla="*/ 4289842 h 659"/>
                  <a:gd name="T100" fmla="*/ 261516226 w 1457"/>
                  <a:gd name="T101" fmla="*/ 4057375 h 659"/>
                  <a:gd name="T102" fmla="*/ 268051689 w 1457"/>
                  <a:gd name="T103" fmla="*/ 3859556 h 659"/>
                  <a:gd name="T104" fmla="*/ 280483125 w 1457"/>
                  <a:gd name="T105" fmla="*/ 3490803 h 659"/>
                  <a:gd name="T106" fmla="*/ 290569430 w 1457"/>
                  <a:gd name="T107" fmla="*/ 3096844 h 659"/>
                  <a:gd name="T108" fmla="*/ 300897321 w 1457"/>
                  <a:gd name="T109" fmla="*/ 2658094 h 659"/>
                  <a:gd name="T110" fmla="*/ 310861387 w 1457"/>
                  <a:gd name="T111" fmla="*/ 2201686 h 659"/>
                  <a:gd name="T112" fmla="*/ 321407854 w 1457"/>
                  <a:gd name="T113" fmla="*/ 1732003 h 659"/>
                  <a:gd name="T114" fmla="*/ 332132122 w 1457"/>
                  <a:gd name="T115" fmla="*/ 1266248 h 659"/>
                  <a:gd name="T116" fmla="*/ 342640727 w 1457"/>
                  <a:gd name="T117" fmla="*/ 831367 h 659"/>
                  <a:gd name="T118" fmla="*/ 353047518 w 1457"/>
                  <a:gd name="T119" fmla="*/ 484944 h 659"/>
                  <a:gd name="T120" fmla="*/ 363406380 w 1457"/>
                  <a:gd name="T121" fmla="*/ 189563 h 659"/>
                  <a:gd name="T122" fmla="*/ 373635842 w 1457"/>
                  <a:gd name="T123" fmla="*/ 2 h 659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457"/>
                  <a:gd name="T187" fmla="*/ 0 h 659"/>
                  <a:gd name="T188" fmla="*/ 1457 w 1457"/>
                  <a:gd name="T189" fmla="*/ 659 h 659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457" h="659">
                    <a:moveTo>
                      <a:pt x="55" y="180"/>
                    </a:moveTo>
                    <a:lnTo>
                      <a:pt x="42" y="188"/>
                    </a:lnTo>
                    <a:lnTo>
                      <a:pt x="36" y="192"/>
                    </a:lnTo>
                    <a:lnTo>
                      <a:pt x="30" y="198"/>
                    </a:lnTo>
                    <a:lnTo>
                      <a:pt x="25" y="204"/>
                    </a:lnTo>
                    <a:lnTo>
                      <a:pt x="21" y="210"/>
                    </a:lnTo>
                    <a:lnTo>
                      <a:pt x="17" y="218"/>
                    </a:lnTo>
                    <a:lnTo>
                      <a:pt x="14" y="225"/>
                    </a:lnTo>
                    <a:lnTo>
                      <a:pt x="10" y="233"/>
                    </a:lnTo>
                    <a:lnTo>
                      <a:pt x="8" y="241"/>
                    </a:lnTo>
                    <a:lnTo>
                      <a:pt x="5" y="250"/>
                    </a:lnTo>
                    <a:lnTo>
                      <a:pt x="4" y="259"/>
                    </a:lnTo>
                    <a:lnTo>
                      <a:pt x="2" y="268"/>
                    </a:lnTo>
                    <a:lnTo>
                      <a:pt x="1" y="278"/>
                    </a:lnTo>
                    <a:lnTo>
                      <a:pt x="0" y="287"/>
                    </a:lnTo>
                    <a:lnTo>
                      <a:pt x="0" y="297"/>
                    </a:lnTo>
                    <a:lnTo>
                      <a:pt x="0" y="306"/>
                    </a:lnTo>
                    <a:lnTo>
                      <a:pt x="0" y="316"/>
                    </a:lnTo>
                    <a:lnTo>
                      <a:pt x="1" y="326"/>
                    </a:lnTo>
                    <a:lnTo>
                      <a:pt x="2" y="336"/>
                    </a:lnTo>
                    <a:lnTo>
                      <a:pt x="4" y="345"/>
                    </a:lnTo>
                    <a:lnTo>
                      <a:pt x="5" y="354"/>
                    </a:lnTo>
                    <a:lnTo>
                      <a:pt x="7" y="364"/>
                    </a:lnTo>
                    <a:lnTo>
                      <a:pt x="10" y="372"/>
                    </a:lnTo>
                    <a:lnTo>
                      <a:pt x="12" y="381"/>
                    </a:lnTo>
                    <a:lnTo>
                      <a:pt x="15" y="389"/>
                    </a:lnTo>
                    <a:lnTo>
                      <a:pt x="18" y="397"/>
                    </a:lnTo>
                    <a:lnTo>
                      <a:pt x="22" y="404"/>
                    </a:lnTo>
                    <a:lnTo>
                      <a:pt x="26" y="411"/>
                    </a:lnTo>
                    <a:lnTo>
                      <a:pt x="30" y="418"/>
                    </a:lnTo>
                    <a:lnTo>
                      <a:pt x="34" y="424"/>
                    </a:lnTo>
                    <a:lnTo>
                      <a:pt x="39" y="429"/>
                    </a:lnTo>
                    <a:lnTo>
                      <a:pt x="56" y="446"/>
                    </a:lnTo>
                    <a:lnTo>
                      <a:pt x="66" y="454"/>
                    </a:lnTo>
                    <a:lnTo>
                      <a:pt x="76" y="464"/>
                    </a:lnTo>
                    <a:lnTo>
                      <a:pt x="88" y="473"/>
                    </a:lnTo>
                    <a:lnTo>
                      <a:pt x="100" y="482"/>
                    </a:lnTo>
                    <a:lnTo>
                      <a:pt x="112" y="492"/>
                    </a:lnTo>
                    <a:lnTo>
                      <a:pt x="125" y="501"/>
                    </a:lnTo>
                    <a:lnTo>
                      <a:pt x="138" y="511"/>
                    </a:lnTo>
                    <a:lnTo>
                      <a:pt x="152" y="520"/>
                    </a:lnTo>
                    <a:lnTo>
                      <a:pt x="166" y="530"/>
                    </a:lnTo>
                    <a:lnTo>
                      <a:pt x="181" y="539"/>
                    </a:lnTo>
                    <a:lnTo>
                      <a:pt x="196" y="548"/>
                    </a:lnTo>
                    <a:lnTo>
                      <a:pt x="210" y="558"/>
                    </a:lnTo>
                    <a:lnTo>
                      <a:pt x="226" y="567"/>
                    </a:lnTo>
                    <a:lnTo>
                      <a:pt x="241" y="576"/>
                    </a:lnTo>
                    <a:lnTo>
                      <a:pt x="256" y="584"/>
                    </a:lnTo>
                    <a:lnTo>
                      <a:pt x="272" y="592"/>
                    </a:lnTo>
                    <a:lnTo>
                      <a:pt x="287" y="600"/>
                    </a:lnTo>
                    <a:lnTo>
                      <a:pt x="302" y="608"/>
                    </a:lnTo>
                    <a:lnTo>
                      <a:pt x="317" y="615"/>
                    </a:lnTo>
                    <a:lnTo>
                      <a:pt x="332" y="622"/>
                    </a:lnTo>
                    <a:lnTo>
                      <a:pt x="346" y="628"/>
                    </a:lnTo>
                    <a:lnTo>
                      <a:pt x="360" y="634"/>
                    </a:lnTo>
                    <a:lnTo>
                      <a:pt x="374" y="639"/>
                    </a:lnTo>
                    <a:lnTo>
                      <a:pt x="388" y="644"/>
                    </a:lnTo>
                    <a:lnTo>
                      <a:pt x="401" y="648"/>
                    </a:lnTo>
                    <a:lnTo>
                      <a:pt x="414" y="651"/>
                    </a:lnTo>
                    <a:lnTo>
                      <a:pt x="426" y="654"/>
                    </a:lnTo>
                    <a:lnTo>
                      <a:pt x="437" y="656"/>
                    </a:lnTo>
                    <a:lnTo>
                      <a:pt x="448" y="657"/>
                    </a:lnTo>
                    <a:lnTo>
                      <a:pt x="458" y="658"/>
                    </a:lnTo>
                    <a:lnTo>
                      <a:pt x="474" y="658"/>
                    </a:lnTo>
                    <a:lnTo>
                      <a:pt x="482" y="658"/>
                    </a:lnTo>
                    <a:lnTo>
                      <a:pt x="490" y="658"/>
                    </a:lnTo>
                    <a:lnTo>
                      <a:pt x="498" y="658"/>
                    </a:lnTo>
                    <a:lnTo>
                      <a:pt x="506" y="658"/>
                    </a:lnTo>
                    <a:lnTo>
                      <a:pt x="514" y="657"/>
                    </a:lnTo>
                    <a:lnTo>
                      <a:pt x="523" y="657"/>
                    </a:lnTo>
                    <a:lnTo>
                      <a:pt x="531" y="657"/>
                    </a:lnTo>
                    <a:lnTo>
                      <a:pt x="540" y="656"/>
                    </a:lnTo>
                    <a:lnTo>
                      <a:pt x="548" y="656"/>
                    </a:lnTo>
                    <a:lnTo>
                      <a:pt x="556" y="656"/>
                    </a:lnTo>
                    <a:lnTo>
                      <a:pt x="565" y="655"/>
                    </a:lnTo>
                    <a:lnTo>
                      <a:pt x="573" y="654"/>
                    </a:lnTo>
                    <a:lnTo>
                      <a:pt x="582" y="653"/>
                    </a:lnTo>
                    <a:lnTo>
                      <a:pt x="590" y="652"/>
                    </a:lnTo>
                    <a:lnTo>
                      <a:pt x="598" y="650"/>
                    </a:lnTo>
                    <a:lnTo>
                      <a:pt x="607" y="649"/>
                    </a:lnTo>
                    <a:lnTo>
                      <a:pt x="615" y="647"/>
                    </a:lnTo>
                    <a:lnTo>
                      <a:pt x="623" y="645"/>
                    </a:lnTo>
                    <a:lnTo>
                      <a:pt x="631" y="643"/>
                    </a:lnTo>
                    <a:lnTo>
                      <a:pt x="639" y="640"/>
                    </a:lnTo>
                    <a:lnTo>
                      <a:pt x="647" y="638"/>
                    </a:lnTo>
                    <a:lnTo>
                      <a:pt x="655" y="635"/>
                    </a:lnTo>
                    <a:lnTo>
                      <a:pt x="662" y="632"/>
                    </a:lnTo>
                    <a:lnTo>
                      <a:pt x="670" y="628"/>
                    </a:lnTo>
                    <a:lnTo>
                      <a:pt x="677" y="624"/>
                    </a:lnTo>
                    <a:lnTo>
                      <a:pt x="684" y="620"/>
                    </a:lnTo>
                    <a:lnTo>
                      <a:pt x="691" y="616"/>
                    </a:lnTo>
                    <a:lnTo>
                      <a:pt x="698" y="611"/>
                    </a:lnTo>
                    <a:lnTo>
                      <a:pt x="705" y="606"/>
                    </a:lnTo>
                    <a:lnTo>
                      <a:pt x="712" y="600"/>
                    </a:lnTo>
                    <a:lnTo>
                      <a:pt x="719" y="593"/>
                    </a:lnTo>
                    <a:lnTo>
                      <a:pt x="723" y="590"/>
                    </a:lnTo>
                    <a:lnTo>
                      <a:pt x="726" y="586"/>
                    </a:lnTo>
                    <a:lnTo>
                      <a:pt x="730" y="583"/>
                    </a:lnTo>
                    <a:lnTo>
                      <a:pt x="733" y="580"/>
                    </a:lnTo>
                    <a:lnTo>
                      <a:pt x="736" y="577"/>
                    </a:lnTo>
                    <a:lnTo>
                      <a:pt x="739" y="574"/>
                    </a:lnTo>
                    <a:lnTo>
                      <a:pt x="742" y="571"/>
                    </a:lnTo>
                    <a:lnTo>
                      <a:pt x="745" y="568"/>
                    </a:lnTo>
                    <a:lnTo>
                      <a:pt x="748" y="565"/>
                    </a:lnTo>
                    <a:lnTo>
                      <a:pt x="751" y="562"/>
                    </a:lnTo>
                    <a:lnTo>
                      <a:pt x="754" y="560"/>
                    </a:lnTo>
                    <a:lnTo>
                      <a:pt x="756" y="557"/>
                    </a:lnTo>
                    <a:lnTo>
                      <a:pt x="759" y="554"/>
                    </a:lnTo>
                    <a:lnTo>
                      <a:pt x="762" y="552"/>
                    </a:lnTo>
                    <a:lnTo>
                      <a:pt x="765" y="550"/>
                    </a:lnTo>
                    <a:lnTo>
                      <a:pt x="768" y="547"/>
                    </a:lnTo>
                    <a:lnTo>
                      <a:pt x="770" y="544"/>
                    </a:lnTo>
                    <a:lnTo>
                      <a:pt x="774" y="542"/>
                    </a:lnTo>
                    <a:lnTo>
                      <a:pt x="777" y="540"/>
                    </a:lnTo>
                    <a:lnTo>
                      <a:pt x="780" y="537"/>
                    </a:lnTo>
                    <a:lnTo>
                      <a:pt x="783" y="535"/>
                    </a:lnTo>
                    <a:lnTo>
                      <a:pt x="787" y="533"/>
                    </a:lnTo>
                    <a:lnTo>
                      <a:pt x="791" y="530"/>
                    </a:lnTo>
                    <a:lnTo>
                      <a:pt x="794" y="528"/>
                    </a:lnTo>
                    <a:lnTo>
                      <a:pt x="798" y="526"/>
                    </a:lnTo>
                    <a:lnTo>
                      <a:pt x="803" y="524"/>
                    </a:lnTo>
                    <a:lnTo>
                      <a:pt x="807" y="521"/>
                    </a:lnTo>
                    <a:lnTo>
                      <a:pt x="812" y="519"/>
                    </a:lnTo>
                    <a:lnTo>
                      <a:pt x="817" y="516"/>
                    </a:lnTo>
                    <a:lnTo>
                      <a:pt x="822" y="514"/>
                    </a:lnTo>
                    <a:lnTo>
                      <a:pt x="836" y="507"/>
                    </a:lnTo>
                    <a:lnTo>
                      <a:pt x="842" y="502"/>
                    </a:lnTo>
                    <a:lnTo>
                      <a:pt x="849" y="497"/>
                    </a:lnTo>
                    <a:lnTo>
                      <a:pt x="855" y="492"/>
                    </a:lnTo>
                    <a:lnTo>
                      <a:pt x="861" y="486"/>
                    </a:lnTo>
                    <a:lnTo>
                      <a:pt x="868" y="479"/>
                    </a:lnTo>
                    <a:lnTo>
                      <a:pt x="874" y="472"/>
                    </a:lnTo>
                    <a:lnTo>
                      <a:pt x="880" y="465"/>
                    </a:lnTo>
                    <a:lnTo>
                      <a:pt x="886" y="458"/>
                    </a:lnTo>
                    <a:lnTo>
                      <a:pt x="892" y="450"/>
                    </a:lnTo>
                    <a:lnTo>
                      <a:pt x="897" y="442"/>
                    </a:lnTo>
                    <a:lnTo>
                      <a:pt x="903" y="434"/>
                    </a:lnTo>
                    <a:lnTo>
                      <a:pt x="909" y="426"/>
                    </a:lnTo>
                    <a:lnTo>
                      <a:pt x="915" y="417"/>
                    </a:lnTo>
                    <a:lnTo>
                      <a:pt x="921" y="409"/>
                    </a:lnTo>
                    <a:lnTo>
                      <a:pt x="927" y="400"/>
                    </a:lnTo>
                    <a:lnTo>
                      <a:pt x="934" y="392"/>
                    </a:lnTo>
                    <a:lnTo>
                      <a:pt x="940" y="383"/>
                    </a:lnTo>
                    <a:lnTo>
                      <a:pt x="946" y="375"/>
                    </a:lnTo>
                    <a:lnTo>
                      <a:pt x="952" y="367"/>
                    </a:lnTo>
                    <a:lnTo>
                      <a:pt x="959" y="358"/>
                    </a:lnTo>
                    <a:lnTo>
                      <a:pt x="966" y="351"/>
                    </a:lnTo>
                    <a:lnTo>
                      <a:pt x="973" y="343"/>
                    </a:lnTo>
                    <a:lnTo>
                      <a:pt x="980" y="336"/>
                    </a:lnTo>
                    <a:lnTo>
                      <a:pt x="987" y="328"/>
                    </a:lnTo>
                    <a:lnTo>
                      <a:pt x="995" y="322"/>
                    </a:lnTo>
                    <a:lnTo>
                      <a:pt x="1003" y="316"/>
                    </a:lnTo>
                    <a:lnTo>
                      <a:pt x="1010" y="310"/>
                    </a:lnTo>
                    <a:lnTo>
                      <a:pt x="1019" y="304"/>
                    </a:lnTo>
                    <a:lnTo>
                      <a:pt x="1027" y="299"/>
                    </a:lnTo>
                    <a:lnTo>
                      <a:pt x="1036" y="295"/>
                    </a:lnTo>
                    <a:lnTo>
                      <a:pt x="1060" y="282"/>
                    </a:lnTo>
                    <a:lnTo>
                      <a:pt x="1072" y="275"/>
                    </a:lnTo>
                    <a:lnTo>
                      <a:pt x="1084" y="267"/>
                    </a:lnTo>
                    <a:lnTo>
                      <a:pt x="1097" y="258"/>
                    </a:lnTo>
                    <a:lnTo>
                      <a:pt x="1110" y="248"/>
                    </a:lnTo>
                    <a:lnTo>
                      <a:pt x="1122" y="238"/>
                    </a:lnTo>
                    <a:lnTo>
                      <a:pt x="1135" y="227"/>
                    </a:lnTo>
                    <a:lnTo>
                      <a:pt x="1148" y="216"/>
                    </a:lnTo>
                    <a:lnTo>
                      <a:pt x="1162" y="205"/>
                    </a:lnTo>
                    <a:lnTo>
                      <a:pt x="1175" y="193"/>
                    </a:lnTo>
                    <a:lnTo>
                      <a:pt x="1188" y="181"/>
                    </a:lnTo>
                    <a:lnTo>
                      <a:pt x="1202" y="169"/>
                    </a:lnTo>
                    <a:lnTo>
                      <a:pt x="1215" y="157"/>
                    </a:lnTo>
                    <a:lnTo>
                      <a:pt x="1229" y="145"/>
                    </a:lnTo>
                    <a:lnTo>
                      <a:pt x="1242" y="133"/>
                    </a:lnTo>
                    <a:lnTo>
                      <a:pt x="1256" y="120"/>
                    </a:lnTo>
                    <a:lnTo>
                      <a:pt x="1270" y="109"/>
                    </a:lnTo>
                    <a:lnTo>
                      <a:pt x="1283" y="97"/>
                    </a:lnTo>
                    <a:lnTo>
                      <a:pt x="1297" y="86"/>
                    </a:lnTo>
                    <a:lnTo>
                      <a:pt x="1310" y="75"/>
                    </a:lnTo>
                    <a:lnTo>
                      <a:pt x="1324" y="64"/>
                    </a:lnTo>
                    <a:lnTo>
                      <a:pt x="1338" y="54"/>
                    </a:lnTo>
                    <a:lnTo>
                      <a:pt x="1351" y="45"/>
                    </a:lnTo>
                    <a:lnTo>
                      <a:pt x="1364" y="36"/>
                    </a:lnTo>
                    <a:lnTo>
                      <a:pt x="1378" y="28"/>
                    </a:lnTo>
                    <a:lnTo>
                      <a:pt x="1391" y="21"/>
                    </a:lnTo>
                    <a:lnTo>
                      <a:pt x="1404" y="15"/>
                    </a:lnTo>
                    <a:lnTo>
                      <a:pt x="1417" y="10"/>
                    </a:lnTo>
                    <a:lnTo>
                      <a:pt x="1430" y="5"/>
                    </a:lnTo>
                    <a:lnTo>
                      <a:pt x="1443" y="2"/>
                    </a:lnTo>
                    <a:lnTo>
                      <a:pt x="1456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33" name="Freeform 4">
                <a:extLst>
                  <a:ext uri="{FF2B5EF4-FFF2-40B4-BE49-F238E27FC236}">
                    <a16:creationId xmlns:a16="http://schemas.microsoft.com/office/drawing/2014/main" id="{510E52DB-85B9-4FE2-BA95-021A3B719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6" y="1518"/>
                <a:ext cx="479" cy="802"/>
              </a:xfrm>
              <a:custGeom>
                <a:avLst/>
                <a:gdLst>
                  <a:gd name="T0" fmla="*/ 3564760 w 409"/>
                  <a:gd name="T1" fmla="*/ 152089 h 711"/>
                  <a:gd name="T2" fmla="*/ 7654375 w 409"/>
                  <a:gd name="T3" fmla="*/ 73836 h 711"/>
                  <a:gd name="T4" fmla="*/ 11828715 w 409"/>
                  <a:gd name="T5" fmla="*/ 2 h 711"/>
                  <a:gd name="T6" fmla="*/ 15648351 w 409"/>
                  <a:gd name="T7" fmla="*/ 0 h 711"/>
                  <a:gd name="T8" fmla="*/ 20027241 w 409"/>
                  <a:gd name="T9" fmla="*/ 0 h 711"/>
                  <a:gd name="T10" fmla="*/ 24326661 w 409"/>
                  <a:gd name="T11" fmla="*/ 2 h 711"/>
                  <a:gd name="T12" fmla="*/ 27926344 w 409"/>
                  <a:gd name="T13" fmla="*/ 83286 h 711"/>
                  <a:gd name="T14" fmla="*/ 32170495 w 409"/>
                  <a:gd name="T15" fmla="*/ 152089 h 711"/>
                  <a:gd name="T16" fmla="*/ 35712162 w 409"/>
                  <a:gd name="T17" fmla="*/ 246216 h 711"/>
                  <a:gd name="T18" fmla="*/ 39304996 w 409"/>
                  <a:gd name="T19" fmla="*/ 359261 h 711"/>
                  <a:gd name="T20" fmla="*/ 42752208 w 409"/>
                  <a:gd name="T21" fmla="*/ 507161 h 711"/>
                  <a:gd name="T22" fmla="*/ 45943586 w 409"/>
                  <a:gd name="T23" fmla="*/ 646298 h 711"/>
                  <a:gd name="T24" fmla="*/ 48262039 w 409"/>
                  <a:gd name="T25" fmla="*/ 822323 h 711"/>
                  <a:gd name="T26" fmla="*/ 50830405 w 409"/>
                  <a:gd name="T27" fmla="*/ 996763 h 711"/>
                  <a:gd name="T28" fmla="*/ 52536714 w 409"/>
                  <a:gd name="T29" fmla="*/ 1198001 h 711"/>
                  <a:gd name="T30" fmla="*/ 53910351 w 409"/>
                  <a:gd name="T31" fmla="*/ 1418465 h 711"/>
                  <a:gd name="T32" fmla="*/ 56424265 w 409"/>
                  <a:gd name="T33" fmla="*/ 1753448 h 711"/>
                  <a:gd name="T34" fmla="*/ 58383987 w 409"/>
                  <a:gd name="T35" fmla="*/ 1970373 h 711"/>
                  <a:gd name="T36" fmla="*/ 61242096 w 409"/>
                  <a:gd name="T37" fmla="*/ 2155166 h 711"/>
                  <a:gd name="T38" fmla="*/ 63552871 w 409"/>
                  <a:gd name="T39" fmla="*/ 2362140 h 711"/>
                  <a:gd name="T40" fmla="*/ 66333061 w 409"/>
                  <a:gd name="T41" fmla="*/ 2560776 h 711"/>
                  <a:gd name="T42" fmla="*/ 69625108 w 409"/>
                  <a:gd name="T43" fmla="*/ 2749503 h 711"/>
                  <a:gd name="T44" fmla="*/ 72667544 w 409"/>
                  <a:gd name="T45" fmla="*/ 2946690 h 711"/>
                  <a:gd name="T46" fmla="*/ 75960993 w 409"/>
                  <a:gd name="T47" fmla="*/ 3146910 h 711"/>
                  <a:gd name="T48" fmla="*/ 78682322 w 409"/>
                  <a:gd name="T49" fmla="*/ 3343712 h 711"/>
                  <a:gd name="T50" fmla="*/ 81650751 w 409"/>
                  <a:gd name="T51" fmla="*/ 3549679 h 711"/>
                  <a:gd name="T52" fmla="*/ 84266356 w 409"/>
                  <a:gd name="T53" fmla="*/ 3749246 h 711"/>
                  <a:gd name="T54" fmla="*/ 86468798 w 409"/>
                  <a:gd name="T55" fmla="*/ 3946103 h 711"/>
                  <a:gd name="T56" fmla="*/ 88432037 w 409"/>
                  <a:gd name="T57" fmla="*/ 4193357 h 711"/>
                  <a:gd name="T58" fmla="*/ 90077244 w 409"/>
                  <a:gd name="T59" fmla="*/ 4418246 h 711"/>
                  <a:gd name="T60" fmla="*/ 90896630 w 409"/>
                  <a:gd name="T61" fmla="*/ 4660734 h 711"/>
                  <a:gd name="T62" fmla="*/ 92148734 w 409"/>
                  <a:gd name="T63" fmla="*/ 5007422 h 711"/>
                  <a:gd name="T64" fmla="*/ 93094342 w 409"/>
                  <a:gd name="T65" fmla="*/ 5257256 h 711"/>
                  <a:gd name="T66" fmla="*/ 94459030 w 409"/>
                  <a:gd name="T67" fmla="*/ 5510054 h 711"/>
                  <a:gd name="T68" fmla="*/ 95697645 w 409"/>
                  <a:gd name="T69" fmla="*/ 5743336 h 711"/>
                  <a:gd name="T70" fmla="*/ 97312346 w 409"/>
                  <a:gd name="T71" fmla="*/ 6011807 h 711"/>
                  <a:gd name="T72" fmla="*/ 98835219 w 409"/>
                  <a:gd name="T73" fmla="*/ 6262004 h 711"/>
                  <a:gd name="T74" fmla="*/ 100662883 w 409"/>
                  <a:gd name="T75" fmla="*/ 6491460 h 711"/>
                  <a:gd name="T76" fmla="*/ 102087317 w 409"/>
                  <a:gd name="T77" fmla="*/ 6781251 h 711"/>
                  <a:gd name="T78" fmla="*/ 103567104 w 409"/>
                  <a:gd name="T79" fmla="*/ 7014299 h 711"/>
                  <a:gd name="T80" fmla="*/ 104724408 w 409"/>
                  <a:gd name="T81" fmla="*/ 7295057 h 711"/>
                  <a:gd name="T82" fmla="*/ 106148713 w 409"/>
                  <a:gd name="T83" fmla="*/ 7521142 h 711"/>
                  <a:gd name="T84" fmla="*/ 106553240 w 409"/>
                  <a:gd name="T85" fmla="*/ 7806226 h 711"/>
                  <a:gd name="T86" fmla="*/ 107400937 w 409"/>
                  <a:gd name="T87" fmla="*/ 8058707 h 711"/>
                  <a:gd name="T88" fmla="*/ 107400937 w 409"/>
                  <a:gd name="T89" fmla="*/ 8284009 h 711"/>
                  <a:gd name="T90" fmla="*/ 106553240 w 409"/>
                  <a:gd name="T91" fmla="*/ 8553965 h 711"/>
                  <a:gd name="T92" fmla="*/ 106148713 w 409"/>
                  <a:gd name="T93" fmla="*/ 8787912 h 711"/>
                  <a:gd name="T94" fmla="*/ 103567104 w 409"/>
                  <a:gd name="T95" fmla="*/ 9054440 h 711"/>
                  <a:gd name="T96" fmla="*/ 101224563 w 409"/>
                  <a:gd name="T97" fmla="*/ 9209129 h 711"/>
                  <a:gd name="T98" fmla="*/ 97646283 w 409"/>
                  <a:gd name="T99" fmla="*/ 9316584 h 711"/>
                  <a:gd name="T100" fmla="*/ 93784348 w 409"/>
                  <a:gd name="T101" fmla="*/ 9419985 h 711"/>
                  <a:gd name="T102" fmla="*/ 89234254 w 409"/>
                  <a:gd name="T103" fmla="*/ 9497294 h 711"/>
                  <a:gd name="T104" fmla="*/ 84391659 w 409"/>
                  <a:gd name="T105" fmla="*/ 9564238 h 711"/>
                  <a:gd name="T106" fmla="*/ 79489741 w 409"/>
                  <a:gd name="T107" fmla="*/ 9600259 h 711"/>
                  <a:gd name="T108" fmla="*/ 73942915 w 409"/>
                  <a:gd name="T109" fmla="*/ 9632168 h 711"/>
                  <a:gd name="T110" fmla="*/ 69278330 w 409"/>
                  <a:gd name="T111" fmla="*/ 9632168 h 711"/>
                  <a:gd name="T112" fmla="*/ 64045630 w 409"/>
                  <a:gd name="T113" fmla="*/ 9632168 h 711"/>
                  <a:gd name="T114" fmla="*/ 59070526 w 409"/>
                  <a:gd name="T115" fmla="*/ 9600259 h 711"/>
                  <a:gd name="T116" fmla="*/ 53910351 w 409"/>
                  <a:gd name="T117" fmla="*/ 9564710 h 711"/>
                  <a:gd name="T118" fmla="*/ 50069212 w 409"/>
                  <a:gd name="T119" fmla="*/ 9552504 h 711"/>
                  <a:gd name="T120" fmla="*/ 45963236 w 409"/>
                  <a:gd name="T121" fmla="*/ 9497294 h 711"/>
                  <a:gd name="T122" fmla="*/ 43067179 w 409"/>
                  <a:gd name="T123" fmla="*/ 9462944 h 71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409"/>
                  <a:gd name="T187" fmla="*/ 0 h 711"/>
                  <a:gd name="T188" fmla="*/ 409 w 409"/>
                  <a:gd name="T189" fmla="*/ 711 h 711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409" h="711">
                    <a:moveTo>
                      <a:pt x="0" y="19"/>
                    </a:moveTo>
                    <a:lnTo>
                      <a:pt x="14" y="11"/>
                    </a:lnTo>
                    <a:lnTo>
                      <a:pt x="22" y="8"/>
                    </a:lnTo>
                    <a:lnTo>
                      <a:pt x="29" y="5"/>
                    </a:lnTo>
                    <a:lnTo>
                      <a:pt x="37" y="3"/>
                    </a:lnTo>
                    <a:lnTo>
                      <a:pt x="45" y="2"/>
                    </a:lnTo>
                    <a:lnTo>
                      <a:pt x="52" y="0"/>
                    </a:lnTo>
                    <a:lnTo>
                      <a:pt x="60" y="0"/>
                    </a:lnTo>
                    <a:lnTo>
                      <a:pt x="68" y="0"/>
                    </a:lnTo>
                    <a:lnTo>
                      <a:pt x="76" y="0"/>
                    </a:lnTo>
                    <a:lnTo>
                      <a:pt x="84" y="1"/>
                    </a:lnTo>
                    <a:lnTo>
                      <a:pt x="92" y="2"/>
                    </a:lnTo>
                    <a:lnTo>
                      <a:pt x="99" y="4"/>
                    </a:lnTo>
                    <a:lnTo>
                      <a:pt x="107" y="6"/>
                    </a:lnTo>
                    <a:lnTo>
                      <a:pt x="114" y="8"/>
                    </a:lnTo>
                    <a:lnTo>
                      <a:pt x="122" y="11"/>
                    </a:lnTo>
                    <a:lnTo>
                      <a:pt x="129" y="15"/>
                    </a:lnTo>
                    <a:lnTo>
                      <a:pt x="136" y="18"/>
                    </a:lnTo>
                    <a:lnTo>
                      <a:pt x="143" y="22"/>
                    </a:lnTo>
                    <a:lnTo>
                      <a:pt x="150" y="27"/>
                    </a:lnTo>
                    <a:lnTo>
                      <a:pt x="156" y="32"/>
                    </a:lnTo>
                    <a:lnTo>
                      <a:pt x="162" y="37"/>
                    </a:lnTo>
                    <a:lnTo>
                      <a:pt x="168" y="42"/>
                    </a:lnTo>
                    <a:lnTo>
                      <a:pt x="174" y="48"/>
                    </a:lnTo>
                    <a:lnTo>
                      <a:pt x="179" y="54"/>
                    </a:lnTo>
                    <a:lnTo>
                      <a:pt x="184" y="61"/>
                    </a:lnTo>
                    <a:lnTo>
                      <a:pt x="188" y="67"/>
                    </a:lnTo>
                    <a:lnTo>
                      <a:pt x="193" y="74"/>
                    </a:lnTo>
                    <a:lnTo>
                      <a:pt x="196" y="82"/>
                    </a:lnTo>
                    <a:lnTo>
                      <a:pt x="200" y="89"/>
                    </a:lnTo>
                    <a:lnTo>
                      <a:pt x="203" y="97"/>
                    </a:lnTo>
                    <a:lnTo>
                      <a:pt x="206" y="105"/>
                    </a:lnTo>
                    <a:lnTo>
                      <a:pt x="211" y="121"/>
                    </a:lnTo>
                    <a:lnTo>
                      <a:pt x="214" y="129"/>
                    </a:lnTo>
                    <a:lnTo>
                      <a:pt x="218" y="137"/>
                    </a:lnTo>
                    <a:lnTo>
                      <a:pt x="222" y="145"/>
                    </a:lnTo>
                    <a:lnTo>
                      <a:pt x="227" y="152"/>
                    </a:lnTo>
                    <a:lnTo>
                      <a:pt x="232" y="160"/>
                    </a:lnTo>
                    <a:lnTo>
                      <a:pt x="237" y="167"/>
                    </a:lnTo>
                    <a:lnTo>
                      <a:pt x="242" y="175"/>
                    </a:lnTo>
                    <a:lnTo>
                      <a:pt x="247" y="182"/>
                    </a:lnTo>
                    <a:lnTo>
                      <a:pt x="253" y="189"/>
                    </a:lnTo>
                    <a:lnTo>
                      <a:pt x="258" y="196"/>
                    </a:lnTo>
                    <a:lnTo>
                      <a:pt x="264" y="204"/>
                    </a:lnTo>
                    <a:lnTo>
                      <a:pt x="270" y="211"/>
                    </a:lnTo>
                    <a:lnTo>
                      <a:pt x="276" y="218"/>
                    </a:lnTo>
                    <a:lnTo>
                      <a:pt x="282" y="225"/>
                    </a:lnTo>
                    <a:lnTo>
                      <a:pt x="288" y="232"/>
                    </a:lnTo>
                    <a:lnTo>
                      <a:pt x="293" y="239"/>
                    </a:lnTo>
                    <a:lnTo>
                      <a:pt x="299" y="247"/>
                    </a:lnTo>
                    <a:lnTo>
                      <a:pt x="304" y="254"/>
                    </a:lnTo>
                    <a:lnTo>
                      <a:pt x="310" y="262"/>
                    </a:lnTo>
                    <a:lnTo>
                      <a:pt x="315" y="269"/>
                    </a:lnTo>
                    <a:lnTo>
                      <a:pt x="320" y="277"/>
                    </a:lnTo>
                    <a:lnTo>
                      <a:pt x="324" y="285"/>
                    </a:lnTo>
                    <a:lnTo>
                      <a:pt x="329" y="292"/>
                    </a:lnTo>
                    <a:lnTo>
                      <a:pt x="333" y="301"/>
                    </a:lnTo>
                    <a:lnTo>
                      <a:pt x="336" y="309"/>
                    </a:lnTo>
                    <a:lnTo>
                      <a:pt x="340" y="317"/>
                    </a:lnTo>
                    <a:lnTo>
                      <a:pt x="342" y="326"/>
                    </a:lnTo>
                    <a:lnTo>
                      <a:pt x="345" y="335"/>
                    </a:lnTo>
                    <a:lnTo>
                      <a:pt x="346" y="344"/>
                    </a:lnTo>
                    <a:lnTo>
                      <a:pt x="348" y="353"/>
                    </a:lnTo>
                    <a:lnTo>
                      <a:pt x="350" y="370"/>
                    </a:lnTo>
                    <a:lnTo>
                      <a:pt x="352" y="379"/>
                    </a:lnTo>
                    <a:lnTo>
                      <a:pt x="354" y="388"/>
                    </a:lnTo>
                    <a:lnTo>
                      <a:pt x="356" y="397"/>
                    </a:lnTo>
                    <a:lnTo>
                      <a:pt x="359" y="406"/>
                    </a:lnTo>
                    <a:lnTo>
                      <a:pt x="361" y="415"/>
                    </a:lnTo>
                    <a:lnTo>
                      <a:pt x="364" y="424"/>
                    </a:lnTo>
                    <a:lnTo>
                      <a:pt x="367" y="434"/>
                    </a:lnTo>
                    <a:lnTo>
                      <a:pt x="370" y="443"/>
                    </a:lnTo>
                    <a:lnTo>
                      <a:pt x="373" y="452"/>
                    </a:lnTo>
                    <a:lnTo>
                      <a:pt x="376" y="462"/>
                    </a:lnTo>
                    <a:lnTo>
                      <a:pt x="379" y="471"/>
                    </a:lnTo>
                    <a:lnTo>
                      <a:pt x="382" y="480"/>
                    </a:lnTo>
                    <a:lnTo>
                      <a:pt x="385" y="490"/>
                    </a:lnTo>
                    <a:lnTo>
                      <a:pt x="388" y="500"/>
                    </a:lnTo>
                    <a:lnTo>
                      <a:pt x="391" y="509"/>
                    </a:lnTo>
                    <a:lnTo>
                      <a:pt x="394" y="518"/>
                    </a:lnTo>
                    <a:lnTo>
                      <a:pt x="396" y="528"/>
                    </a:lnTo>
                    <a:lnTo>
                      <a:pt x="398" y="537"/>
                    </a:lnTo>
                    <a:lnTo>
                      <a:pt x="401" y="547"/>
                    </a:lnTo>
                    <a:lnTo>
                      <a:pt x="403" y="556"/>
                    </a:lnTo>
                    <a:lnTo>
                      <a:pt x="404" y="566"/>
                    </a:lnTo>
                    <a:lnTo>
                      <a:pt x="406" y="575"/>
                    </a:lnTo>
                    <a:lnTo>
                      <a:pt x="407" y="584"/>
                    </a:lnTo>
                    <a:lnTo>
                      <a:pt x="408" y="594"/>
                    </a:lnTo>
                    <a:lnTo>
                      <a:pt x="408" y="603"/>
                    </a:lnTo>
                    <a:lnTo>
                      <a:pt x="408" y="612"/>
                    </a:lnTo>
                    <a:lnTo>
                      <a:pt x="407" y="621"/>
                    </a:lnTo>
                    <a:lnTo>
                      <a:pt x="406" y="630"/>
                    </a:lnTo>
                    <a:lnTo>
                      <a:pt x="405" y="639"/>
                    </a:lnTo>
                    <a:lnTo>
                      <a:pt x="403" y="648"/>
                    </a:lnTo>
                    <a:lnTo>
                      <a:pt x="398" y="662"/>
                    </a:lnTo>
                    <a:lnTo>
                      <a:pt x="394" y="668"/>
                    </a:lnTo>
                    <a:lnTo>
                      <a:pt x="389" y="674"/>
                    </a:lnTo>
                    <a:lnTo>
                      <a:pt x="384" y="679"/>
                    </a:lnTo>
                    <a:lnTo>
                      <a:pt x="378" y="684"/>
                    </a:lnTo>
                    <a:lnTo>
                      <a:pt x="371" y="688"/>
                    </a:lnTo>
                    <a:lnTo>
                      <a:pt x="364" y="692"/>
                    </a:lnTo>
                    <a:lnTo>
                      <a:pt x="356" y="695"/>
                    </a:lnTo>
                    <a:lnTo>
                      <a:pt x="348" y="698"/>
                    </a:lnTo>
                    <a:lnTo>
                      <a:pt x="339" y="701"/>
                    </a:lnTo>
                    <a:lnTo>
                      <a:pt x="330" y="703"/>
                    </a:lnTo>
                    <a:lnTo>
                      <a:pt x="321" y="705"/>
                    </a:lnTo>
                    <a:lnTo>
                      <a:pt x="312" y="707"/>
                    </a:lnTo>
                    <a:lnTo>
                      <a:pt x="302" y="708"/>
                    </a:lnTo>
                    <a:lnTo>
                      <a:pt x="292" y="709"/>
                    </a:lnTo>
                    <a:lnTo>
                      <a:pt x="282" y="710"/>
                    </a:lnTo>
                    <a:lnTo>
                      <a:pt x="273" y="710"/>
                    </a:lnTo>
                    <a:lnTo>
                      <a:pt x="263" y="710"/>
                    </a:lnTo>
                    <a:lnTo>
                      <a:pt x="253" y="710"/>
                    </a:lnTo>
                    <a:lnTo>
                      <a:pt x="243" y="710"/>
                    </a:lnTo>
                    <a:lnTo>
                      <a:pt x="234" y="709"/>
                    </a:lnTo>
                    <a:lnTo>
                      <a:pt x="224" y="708"/>
                    </a:lnTo>
                    <a:lnTo>
                      <a:pt x="215" y="708"/>
                    </a:lnTo>
                    <a:lnTo>
                      <a:pt x="206" y="706"/>
                    </a:lnTo>
                    <a:lnTo>
                      <a:pt x="198" y="705"/>
                    </a:lnTo>
                    <a:lnTo>
                      <a:pt x="190" y="704"/>
                    </a:lnTo>
                    <a:lnTo>
                      <a:pt x="182" y="702"/>
                    </a:lnTo>
                    <a:lnTo>
                      <a:pt x="175" y="701"/>
                    </a:lnTo>
                    <a:lnTo>
                      <a:pt x="169" y="699"/>
                    </a:lnTo>
                    <a:lnTo>
                      <a:pt x="163" y="698"/>
                    </a:lnTo>
                    <a:lnTo>
                      <a:pt x="158" y="696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34" name="Freeform 5">
                <a:extLst>
                  <a:ext uri="{FF2B5EF4-FFF2-40B4-BE49-F238E27FC236}">
                    <a16:creationId xmlns:a16="http://schemas.microsoft.com/office/drawing/2014/main" id="{52FC3D13-52AB-4ABE-8EBF-12ACCB962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9" y="2816"/>
                <a:ext cx="512" cy="299"/>
              </a:xfrm>
              <a:custGeom>
                <a:avLst/>
                <a:gdLst>
                  <a:gd name="T0" fmla="*/ 3055844 w 437"/>
                  <a:gd name="T1" fmla="*/ 1 h 265"/>
                  <a:gd name="T2" fmla="*/ 6666333 w 437"/>
                  <a:gd name="T3" fmla="*/ 0 h 265"/>
                  <a:gd name="T4" fmla="*/ 9957233 w 437"/>
                  <a:gd name="T5" fmla="*/ 2 h 265"/>
                  <a:gd name="T6" fmla="*/ 14122156 w 437"/>
                  <a:gd name="T7" fmla="*/ 74627 h 265"/>
                  <a:gd name="T8" fmla="*/ 17937024 w 437"/>
                  <a:gd name="T9" fmla="*/ 120947 h 265"/>
                  <a:gd name="T10" fmla="*/ 22712586 w 437"/>
                  <a:gd name="T11" fmla="*/ 196019 h 265"/>
                  <a:gd name="T12" fmla="*/ 26727731 w 437"/>
                  <a:gd name="T13" fmla="*/ 281562 h 265"/>
                  <a:gd name="T14" fmla="*/ 31279577 w 437"/>
                  <a:gd name="T15" fmla="*/ 403372 h 265"/>
                  <a:gd name="T16" fmla="*/ 35415347 w 437"/>
                  <a:gd name="T17" fmla="*/ 478611 h 265"/>
                  <a:gd name="T18" fmla="*/ 40208201 w 437"/>
                  <a:gd name="T19" fmla="*/ 609303 h 265"/>
                  <a:gd name="T20" fmla="*/ 44202589 w 437"/>
                  <a:gd name="T21" fmla="*/ 737617 h 265"/>
                  <a:gd name="T22" fmla="*/ 48129713 w 437"/>
                  <a:gd name="T23" fmla="*/ 834453 h 265"/>
                  <a:gd name="T24" fmla="*/ 51788846 w 437"/>
                  <a:gd name="T25" fmla="*/ 941515 h 265"/>
                  <a:gd name="T26" fmla="*/ 55193977 w 437"/>
                  <a:gd name="T27" fmla="*/ 1059515 h 265"/>
                  <a:gd name="T28" fmla="*/ 57964898 w 437"/>
                  <a:gd name="T29" fmla="*/ 1155388 h 265"/>
                  <a:gd name="T30" fmla="*/ 60392067 w 437"/>
                  <a:gd name="T31" fmla="*/ 1257145 h 265"/>
                  <a:gd name="T32" fmla="*/ 63789755 w 437"/>
                  <a:gd name="T33" fmla="*/ 1411844 h 265"/>
                  <a:gd name="T34" fmla="*/ 65408163 w 437"/>
                  <a:gd name="T35" fmla="*/ 1521890 h 265"/>
                  <a:gd name="T36" fmla="*/ 66619439 w 437"/>
                  <a:gd name="T37" fmla="*/ 1613006 h 265"/>
                  <a:gd name="T38" fmla="*/ 67263431 w 437"/>
                  <a:gd name="T39" fmla="*/ 1721686 h 265"/>
                  <a:gd name="T40" fmla="*/ 67891038 w 437"/>
                  <a:gd name="T41" fmla="*/ 1848297 h 265"/>
                  <a:gd name="T42" fmla="*/ 67891038 w 437"/>
                  <a:gd name="T43" fmla="*/ 1942582 h 265"/>
                  <a:gd name="T44" fmla="*/ 67891038 w 437"/>
                  <a:gd name="T45" fmla="*/ 2053462 h 265"/>
                  <a:gd name="T46" fmla="*/ 67891038 w 437"/>
                  <a:gd name="T47" fmla="*/ 2186045 h 265"/>
                  <a:gd name="T48" fmla="*/ 67891038 w 437"/>
                  <a:gd name="T49" fmla="*/ 2288168 h 265"/>
                  <a:gd name="T50" fmla="*/ 67913107 w 437"/>
                  <a:gd name="T51" fmla="*/ 2398040 h 265"/>
                  <a:gd name="T52" fmla="*/ 68121261 w 437"/>
                  <a:gd name="T53" fmla="*/ 2509219 h 265"/>
                  <a:gd name="T54" fmla="*/ 69056329 w 437"/>
                  <a:gd name="T55" fmla="*/ 2607977 h 265"/>
                  <a:gd name="T56" fmla="*/ 70090801 w 437"/>
                  <a:gd name="T57" fmla="*/ 2716603 h 265"/>
                  <a:gd name="T58" fmla="*/ 71689862 w 437"/>
                  <a:gd name="T59" fmla="*/ 2802521 h 265"/>
                  <a:gd name="T60" fmla="*/ 74022684 w 437"/>
                  <a:gd name="T61" fmla="*/ 2912987 h 265"/>
                  <a:gd name="T62" fmla="*/ 78052981 w 437"/>
                  <a:gd name="T63" fmla="*/ 3034801 h 265"/>
                  <a:gd name="T64" fmla="*/ 80644503 w 437"/>
                  <a:gd name="T65" fmla="*/ 3126066 h 265"/>
                  <a:gd name="T66" fmla="*/ 83291716 w 437"/>
                  <a:gd name="T67" fmla="*/ 3194400 h 265"/>
                  <a:gd name="T68" fmla="*/ 85658456 w 437"/>
                  <a:gd name="T69" fmla="*/ 3253862 h 265"/>
                  <a:gd name="T70" fmla="*/ 88338001 w 437"/>
                  <a:gd name="T71" fmla="*/ 3328036 h 265"/>
                  <a:gd name="T72" fmla="*/ 90691664 w 437"/>
                  <a:gd name="T73" fmla="*/ 3382068 h 265"/>
                  <a:gd name="T74" fmla="*/ 93510360 w 437"/>
                  <a:gd name="T75" fmla="*/ 3463973 h 265"/>
                  <a:gd name="T76" fmla="*/ 95936224 w 437"/>
                  <a:gd name="T77" fmla="*/ 3507507 h 265"/>
                  <a:gd name="T78" fmla="*/ 98467269 w 437"/>
                  <a:gd name="T79" fmla="*/ 3549330 h 265"/>
                  <a:gd name="T80" fmla="*/ 101402667 w 437"/>
                  <a:gd name="T81" fmla="*/ 3581588 h 265"/>
                  <a:gd name="T82" fmla="*/ 104046430 w 437"/>
                  <a:gd name="T83" fmla="*/ 3612583 h 265"/>
                  <a:gd name="T84" fmla="*/ 106700429 w 437"/>
                  <a:gd name="T85" fmla="*/ 3650075 h 265"/>
                  <a:gd name="T86" fmla="*/ 109559049 w 437"/>
                  <a:gd name="T87" fmla="*/ 3660621 h 265"/>
                  <a:gd name="T88" fmla="*/ 112401251 w 437"/>
                  <a:gd name="T89" fmla="*/ 3660621 h 265"/>
                  <a:gd name="T90" fmla="*/ 115366686 w 437"/>
                  <a:gd name="T91" fmla="*/ 3650075 h 265"/>
                  <a:gd name="T92" fmla="*/ 118598798 w 437"/>
                  <a:gd name="T93" fmla="*/ 3612583 h 26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37"/>
                  <a:gd name="T142" fmla="*/ 0 h 265"/>
                  <a:gd name="T143" fmla="*/ 437 w 437"/>
                  <a:gd name="T144" fmla="*/ 265 h 265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37" h="265">
                    <a:moveTo>
                      <a:pt x="0" y="4"/>
                    </a:moveTo>
                    <a:lnTo>
                      <a:pt x="11" y="1"/>
                    </a:lnTo>
                    <a:lnTo>
                      <a:pt x="17" y="0"/>
                    </a:lnTo>
                    <a:lnTo>
                      <a:pt x="24" y="0"/>
                    </a:lnTo>
                    <a:lnTo>
                      <a:pt x="30" y="1"/>
                    </a:lnTo>
                    <a:lnTo>
                      <a:pt x="37" y="2"/>
                    </a:lnTo>
                    <a:lnTo>
                      <a:pt x="45" y="3"/>
                    </a:lnTo>
                    <a:lnTo>
                      <a:pt x="52" y="5"/>
                    </a:lnTo>
                    <a:lnTo>
                      <a:pt x="59" y="6"/>
                    </a:lnTo>
                    <a:lnTo>
                      <a:pt x="67" y="9"/>
                    </a:lnTo>
                    <a:lnTo>
                      <a:pt x="75" y="11"/>
                    </a:lnTo>
                    <a:lnTo>
                      <a:pt x="83" y="14"/>
                    </a:lnTo>
                    <a:lnTo>
                      <a:pt x="91" y="17"/>
                    </a:lnTo>
                    <a:lnTo>
                      <a:pt x="99" y="20"/>
                    </a:lnTo>
                    <a:lnTo>
                      <a:pt x="107" y="24"/>
                    </a:lnTo>
                    <a:lnTo>
                      <a:pt x="115" y="28"/>
                    </a:lnTo>
                    <a:lnTo>
                      <a:pt x="123" y="32"/>
                    </a:lnTo>
                    <a:lnTo>
                      <a:pt x="131" y="35"/>
                    </a:lnTo>
                    <a:lnTo>
                      <a:pt x="139" y="39"/>
                    </a:lnTo>
                    <a:lnTo>
                      <a:pt x="147" y="44"/>
                    </a:lnTo>
                    <a:lnTo>
                      <a:pt x="155" y="48"/>
                    </a:lnTo>
                    <a:lnTo>
                      <a:pt x="162" y="52"/>
                    </a:lnTo>
                    <a:lnTo>
                      <a:pt x="169" y="56"/>
                    </a:lnTo>
                    <a:lnTo>
                      <a:pt x="177" y="60"/>
                    </a:lnTo>
                    <a:lnTo>
                      <a:pt x="183" y="64"/>
                    </a:lnTo>
                    <a:lnTo>
                      <a:pt x="190" y="68"/>
                    </a:lnTo>
                    <a:lnTo>
                      <a:pt x="196" y="72"/>
                    </a:lnTo>
                    <a:lnTo>
                      <a:pt x="202" y="76"/>
                    </a:lnTo>
                    <a:lnTo>
                      <a:pt x="208" y="80"/>
                    </a:lnTo>
                    <a:lnTo>
                      <a:pt x="213" y="83"/>
                    </a:lnTo>
                    <a:lnTo>
                      <a:pt x="218" y="86"/>
                    </a:lnTo>
                    <a:lnTo>
                      <a:pt x="222" y="90"/>
                    </a:lnTo>
                    <a:lnTo>
                      <a:pt x="231" y="97"/>
                    </a:lnTo>
                    <a:lnTo>
                      <a:pt x="235" y="101"/>
                    </a:lnTo>
                    <a:lnTo>
                      <a:pt x="238" y="105"/>
                    </a:lnTo>
                    <a:lnTo>
                      <a:pt x="241" y="109"/>
                    </a:lnTo>
                    <a:lnTo>
                      <a:pt x="243" y="113"/>
                    </a:lnTo>
                    <a:lnTo>
                      <a:pt x="245" y="117"/>
                    </a:lnTo>
                    <a:lnTo>
                      <a:pt x="246" y="121"/>
                    </a:lnTo>
                    <a:lnTo>
                      <a:pt x="247" y="125"/>
                    </a:lnTo>
                    <a:lnTo>
                      <a:pt x="248" y="129"/>
                    </a:lnTo>
                    <a:lnTo>
                      <a:pt x="249" y="133"/>
                    </a:lnTo>
                    <a:lnTo>
                      <a:pt x="249" y="137"/>
                    </a:lnTo>
                    <a:lnTo>
                      <a:pt x="249" y="141"/>
                    </a:lnTo>
                    <a:lnTo>
                      <a:pt x="249" y="145"/>
                    </a:lnTo>
                    <a:lnTo>
                      <a:pt x="249" y="149"/>
                    </a:lnTo>
                    <a:lnTo>
                      <a:pt x="249" y="153"/>
                    </a:lnTo>
                    <a:lnTo>
                      <a:pt x="249" y="157"/>
                    </a:lnTo>
                    <a:lnTo>
                      <a:pt x="249" y="161"/>
                    </a:lnTo>
                    <a:lnTo>
                      <a:pt x="249" y="165"/>
                    </a:lnTo>
                    <a:lnTo>
                      <a:pt x="250" y="169"/>
                    </a:lnTo>
                    <a:lnTo>
                      <a:pt x="250" y="173"/>
                    </a:lnTo>
                    <a:lnTo>
                      <a:pt x="251" y="177"/>
                    </a:lnTo>
                    <a:lnTo>
                      <a:pt x="251" y="181"/>
                    </a:lnTo>
                    <a:lnTo>
                      <a:pt x="253" y="185"/>
                    </a:lnTo>
                    <a:lnTo>
                      <a:pt x="254" y="188"/>
                    </a:lnTo>
                    <a:lnTo>
                      <a:pt x="256" y="192"/>
                    </a:lnTo>
                    <a:lnTo>
                      <a:pt x="258" y="196"/>
                    </a:lnTo>
                    <a:lnTo>
                      <a:pt x="261" y="200"/>
                    </a:lnTo>
                    <a:lnTo>
                      <a:pt x="264" y="203"/>
                    </a:lnTo>
                    <a:lnTo>
                      <a:pt x="268" y="207"/>
                    </a:lnTo>
                    <a:lnTo>
                      <a:pt x="272" y="210"/>
                    </a:lnTo>
                    <a:lnTo>
                      <a:pt x="277" y="214"/>
                    </a:lnTo>
                    <a:lnTo>
                      <a:pt x="287" y="219"/>
                    </a:lnTo>
                    <a:lnTo>
                      <a:pt x="291" y="222"/>
                    </a:lnTo>
                    <a:lnTo>
                      <a:pt x="296" y="225"/>
                    </a:lnTo>
                    <a:lnTo>
                      <a:pt x="301" y="228"/>
                    </a:lnTo>
                    <a:lnTo>
                      <a:pt x="306" y="230"/>
                    </a:lnTo>
                    <a:lnTo>
                      <a:pt x="311" y="233"/>
                    </a:lnTo>
                    <a:lnTo>
                      <a:pt x="315" y="236"/>
                    </a:lnTo>
                    <a:lnTo>
                      <a:pt x="320" y="238"/>
                    </a:lnTo>
                    <a:lnTo>
                      <a:pt x="325" y="241"/>
                    </a:lnTo>
                    <a:lnTo>
                      <a:pt x="329" y="243"/>
                    </a:lnTo>
                    <a:lnTo>
                      <a:pt x="334" y="245"/>
                    </a:lnTo>
                    <a:lnTo>
                      <a:pt x="339" y="248"/>
                    </a:lnTo>
                    <a:lnTo>
                      <a:pt x="344" y="250"/>
                    </a:lnTo>
                    <a:lnTo>
                      <a:pt x="349" y="252"/>
                    </a:lnTo>
                    <a:lnTo>
                      <a:pt x="353" y="253"/>
                    </a:lnTo>
                    <a:lnTo>
                      <a:pt x="358" y="255"/>
                    </a:lnTo>
                    <a:lnTo>
                      <a:pt x="363" y="256"/>
                    </a:lnTo>
                    <a:lnTo>
                      <a:pt x="368" y="258"/>
                    </a:lnTo>
                    <a:lnTo>
                      <a:pt x="373" y="259"/>
                    </a:lnTo>
                    <a:lnTo>
                      <a:pt x="378" y="260"/>
                    </a:lnTo>
                    <a:lnTo>
                      <a:pt x="383" y="261"/>
                    </a:lnTo>
                    <a:lnTo>
                      <a:pt x="388" y="262"/>
                    </a:lnTo>
                    <a:lnTo>
                      <a:pt x="393" y="263"/>
                    </a:lnTo>
                    <a:lnTo>
                      <a:pt x="398" y="263"/>
                    </a:lnTo>
                    <a:lnTo>
                      <a:pt x="403" y="264"/>
                    </a:lnTo>
                    <a:lnTo>
                      <a:pt x="409" y="264"/>
                    </a:lnTo>
                    <a:lnTo>
                      <a:pt x="414" y="264"/>
                    </a:lnTo>
                    <a:lnTo>
                      <a:pt x="419" y="263"/>
                    </a:lnTo>
                    <a:lnTo>
                      <a:pt x="425" y="263"/>
                    </a:lnTo>
                    <a:lnTo>
                      <a:pt x="430" y="262"/>
                    </a:lnTo>
                    <a:lnTo>
                      <a:pt x="436" y="261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35" name="Freeform 6">
                <a:extLst>
                  <a:ext uri="{FF2B5EF4-FFF2-40B4-BE49-F238E27FC236}">
                    <a16:creationId xmlns:a16="http://schemas.microsoft.com/office/drawing/2014/main" id="{E0B0721B-2BED-47CA-BCC7-15BB555E7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2" y="1030"/>
                <a:ext cx="769" cy="501"/>
              </a:xfrm>
              <a:custGeom>
                <a:avLst/>
                <a:gdLst>
                  <a:gd name="T0" fmla="*/ 163800374 w 657"/>
                  <a:gd name="T1" fmla="*/ 5763208 h 444"/>
                  <a:gd name="T2" fmla="*/ 165030057 w 657"/>
                  <a:gd name="T3" fmla="*/ 5306576 h 444"/>
                  <a:gd name="T4" fmla="*/ 162513337 w 657"/>
                  <a:gd name="T5" fmla="*/ 4901799 h 444"/>
                  <a:gd name="T6" fmla="*/ 157596881 w 657"/>
                  <a:gd name="T7" fmla="*/ 4506586 h 444"/>
                  <a:gd name="T8" fmla="*/ 150916963 w 657"/>
                  <a:gd name="T9" fmla="*/ 4100225 h 444"/>
                  <a:gd name="T10" fmla="*/ 142493573 w 657"/>
                  <a:gd name="T11" fmla="*/ 3743792 h 444"/>
                  <a:gd name="T12" fmla="*/ 133651026 w 657"/>
                  <a:gd name="T13" fmla="*/ 3440502 h 444"/>
                  <a:gd name="T14" fmla="*/ 124918990 w 657"/>
                  <a:gd name="T15" fmla="*/ 3158515 h 444"/>
                  <a:gd name="T16" fmla="*/ 116280366 w 657"/>
                  <a:gd name="T17" fmla="*/ 2940372 h 444"/>
                  <a:gd name="T18" fmla="*/ 109196183 w 657"/>
                  <a:gd name="T19" fmla="*/ 2792132 h 444"/>
                  <a:gd name="T20" fmla="*/ 102569392 w 657"/>
                  <a:gd name="T21" fmla="*/ 2666620 h 444"/>
                  <a:gd name="T22" fmla="*/ 99170359 w 657"/>
                  <a:gd name="T23" fmla="*/ 2529231 h 444"/>
                  <a:gd name="T24" fmla="*/ 96005497 w 657"/>
                  <a:gd name="T25" fmla="*/ 2394736 h 444"/>
                  <a:gd name="T26" fmla="*/ 93467213 w 657"/>
                  <a:gd name="T27" fmla="*/ 2231719 h 444"/>
                  <a:gd name="T28" fmla="*/ 91181456 w 657"/>
                  <a:gd name="T29" fmla="*/ 2046624 h 444"/>
                  <a:gd name="T30" fmla="*/ 88594528 w 657"/>
                  <a:gd name="T31" fmla="*/ 1880824 h 444"/>
                  <a:gd name="T32" fmla="*/ 86152249 w 657"/>
                  <a:gd name="T33" fmla="*/ 1722332 h 444"/>
                  <a:gd name="T34" fmla="*/ 83481477 w 657"/>
                  <a:gd name="T35" fmla="*/ 1534692 h 444"/>
                  <a:gd name="T36" fmla="*/ 79854303 w 657"/>
                  <a:gd name="T37" fmla="*/ 1417352 h 444"/>
                  <a:gd name="T38" fmla="*/ 76339372 w 657"/>
                  <a:gd name="T39" fmla="*/ 1309134 h 444"/>
                  <a:gd name="T40" fmla="*/ 71736926 w 657"/>
                  <a:gd name="T41" fmla="*/ 1262464 h 444"/>
                  <a:gd name="T42" fmla="*/ 69168037 w 657"/>
                  <a:gd name="T43" fmla="*/ 1262464 h 444"/>
                  <a:gd name="T44" fmla="*/ 67141885 w 657"/>
                  <a:gd name="T45" fmla="*/ 1268533 h 444"/>
                  <a:gd name="T46" fmla="*/ 64667334 w 657"/>
                  <a:gd name="T47" fmla="*/ 1268533 h 444"/>
                  <a:gd name="T48" fmla="*/ 62166433 w 657"/>
                  <a:gd name="T49" fmla="*/ 1291911 h 444"/>
                  <a:gd name="T50" fmla="*/ 59094149 w 657"/>
                  <a:gd name="T51" fmla="*/ 1309134 h 444"/>
                  <a:gd name="T52" fmla="*/ 56361883 w 657"/>
                  <a:gd name="T53" fmla="*/ 1324096 h 444"/>
                  <a:gd name="T54" fmla="*/ 53725901 w 657"/>
                  <a:gd name="T55" fmla="*/ 1324096 h 444"/>
                  <a:gd name="T56" fmla="*/ 51605515 w 657"/>
                  <a:gd name="T57" fmla="*/ 1324096 h 444"/>
                  <a:gd name="T58" fmla="*/ 49530979 w 657"/>
                  <a:gd name="T59" fmla="*/ 1291911 h 444"/>
                  <a:gd name="T60" fmla="*/ 48153130 w 657"/>
                  <a:gd name="T61" fmla="*/ 1268533 h 444"/>
                  <a:gd name="T62" fmla="*/ 45494910 w 657"/>
                  <a:gd name="T63" fmla="*/ 1118830 h 444"/>
                  <a:gd name="T64" fmla="*/ 44089497 w 657"/>
                  <a:gd name="T65" fmla="*/ 969894 h 444"/>
                  <a:gd name="T66" fmla="*/ 43054325 w 657"/>
                  <a:gd name="T67" fmla="*/ 849184 h 444"/>
                  <a:gd name="T68" fmla="*/ 42317104 w 657"/>
                  <a:gd name="T69" fmla="*/ 706251 h 444"/>
                  <a:gd name="T70" fmla="*/ 41743462 w 657"/>
                  <a:gd name="T71" fmla="*/ 583960 h 444"/>
                  <a:gd name="T72" fmla="*/ 41338602 w 657"/>
                  <a:gd name="T73" fmla="*/ 458641 h 444"/>
                  <a:gd name="T74" fmla="*/ 40182347 w 657"/>
                  <a:gd name="T75" fmla="*/ 358983 h 444"/>
                  <a:gd name="T76" fmla="*/ 38868863 w 657"/>
                  <a:gd name="T77" fmla="*/ 256875 h 444"/>
                  <a:gd name="T78" fmla="*/ 36849244 w 657"/>
                  <a:gd name="T79" fmla="*/ 174515 h 444"/>
                  <a:gd name="T80" fmla="*/ 34079326 w 657"/>
                  <a:gd name="T81" fmla="*/ 95402 h 444"/>
                  <a:gd name="T82" fmla="*/ 30029051 w 657"/>
                  <a:gd name="T83" fmla="*/ 3 h 444"/>
                  <a:gd name="T84" fmla="*/ 26897173 w 657"/>
                  <a:gd name="T85" fmla="*/ 1 h 444"/>
                  <a:gd name="T86" fmla="*/ 24051001 w 657"/>
                  <a:gd name="T87" fmla="*/ 0 h 444"/>
                  <a:gd name="T88" fmla="*/ 21165196 w 657"/>
                  <a:gd name="T89" fmla="*/ 0 h 444"/>
                  <a:gd name="T90" fmla="*/ 18082619 w 657"/>
                  <a:gd name="T91" fmla="*/ 0 h 444"/>
                  <a:gd name="T92" fmla="*/ 14778129 w 657"/>
                  <a:gd name="T93" fmla="*/ 1 h 444"/>
                  <a:gd name="T94" fmla="*/ 11849519 w 657"/>
                  <a:gd name="T95" fmla="*/ 1 h 444"/>
                  <a:gd name="T96" fmla="*/ 8815455 w 657"/>
                  <a:gd name="T97" fmla="*/ 3 h 444"/>
                  <a:gd name="T98" fmla="*/ 5747165 w 657"/>
                  <a:gd name="T99" fmla="*/ 3 h 444"/>
                  <a:gd name="T100" fmla="*/ 2873769 w 657"/>
                  <a:gd name="T101" fmla="*/ 66404 h 444"/>
                  <a:gd name="T102" fmla="*/ 0 w 657"/>
                  <a:gd name="T103" fmla="*/ 66404 h 44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657"/>
                  <a:gd name="T157" fmla="*/ 0 h 444"/>
                  <a:gd name="T158" fmla="*/ 657 w 657"/>
                  <a:gd name="T159" fmla="*/ 444 h 44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657" h="444">
                    <a:moveTo>
                      <a:pt x="633" y="443"/>
                    </a:moveTo>
                    <a:lnTo>
                      <a:pt x="648" y="423"/>
                    </a:lnTo>
                    <a:lnTo>
                      <a:pt x="652" y="413"/>
                    </a:lnTo>
                    <a:lnTo>
                      <a:pt x="655" y="403"/>
                    </a:lnTo>
                    <a:lnTo>
                      <a:pt x="656" y="392"/>
                    </a:lnTo>
                    <a:lnTo>
                      <a:pt x="656" y="382"/>
                    </a:lnTo>
                    <a:lnTo>
                      <a:pt x="654" y="372"/>
                    </a:lnTo>
                    <a:lnTo>
                      <a:pt x="650" y="362"/>
                    </a:lnTo>
                    <a:lnTo>
                      <a:pt x="646" y="352"/>
                    </a:lnTo>
                    <a:lnTo>
                      <a:pt x="641" y="342"/>
                    </a:lnTo>
                    <a:lnTo>
                      <a:pt x="634" y="333"/>
                    </a:lnTo>
                    <a:lnTo>
                      <a:pt x="627" y="323"/>
                    </a:lnTo>
                    <a:lnTo>
                      <a:pt x="618" y="313"/>
                    </a:lnTo>
                    <a:lnTo>
                      <a:pt x="609" y="304"/>
                    </a:lnTo>
                    <a:lnTo>
                      <a:pt x="599" y="295"/>
                    </a:lnTo>
                    <a:lnTo>
                      <a:pt x="589" y="286"/>
                    </a:lnTo>
                    <a:lnTo>
                      <a:pt x="578" y="278"/>
                    </a:lnTo>
                    <a:lnTo>
                      <a:pt x="567" y="269"/>
                    </a:lnTo>
                    <a:lnTo>
                      <a:pt x="555" y="261"/>
                    </a:lnTo>
                    <a:lnTo>
                      <a:pt x="543" y="254"/>
                    </a:lnTo>
                    <a:lnTo>
                      <a:pt x="531" y="247"/>
                    </a:lnTo>
                    <a:lnTo>
                      <a:pt x="520" y="239"/>
                    </a:lnTo>
                    <a:lnTo>
                      <a:pt x="508" y="233"/>
                    </a:lnTo>
                    <a:lnTo>
                      <a:pt x="496" y="227"/>
                    </a:lnTo>
                    <a:lnTo>
                      <a:pt x="484" y="221"/>
                    </a:lnTo>
                    <a:lnTo>
                      <a:pt x="473" y="216"/>
                    </a:lnTo>
                    <a:lnTo>
                      <a:pt x="463" y="211"/>
                    </a:lnTo>
                    <a:lnTo>
                      <a:pt x="452" y="207"/>
                    </a:lnTo>
                    <a:lnTo>
                      <a:pt x="443" y="203"/>
                    </a:lnTo>
                    <a:lnTo>
                      <a:pt x="434" y="199"/>
                    </a:lnTo>
                    <a:lnTo>
                      <a:pt x="426" y="197"/>
                    </a:lnTo>
                    <a:lnTo>
                      <a:pt x="420" y="195"/>
                    </a:lnTo>
                    <a:lnTo>
                      <a:pt x="408" y="191"/>
                    </a:lnTo>
                    <a:lnTo>
                      <a:pt x="404" y="188"/>
                    </a:lnTo>
                    <a:lnTo>
                      <a:pt x="399" y="185"/>
                    </a:lnTo>
                    <a:lnTo>
                      <a:pt x="394" y="182"/>
                    </a:lnTo>
                    <a:lnTo>
                      <a:pt x="390" y="179"/>
                    </a:lnTo>
                    <a:lnTo>
                      <a:pt x="386" y="175"/>
                    </a:lnTo>
                    <a:lnTo>
                      <a:pt x="383" y="172"/>
                    </a:lnTo>
                    <a:lnTo>
                      <a:pt x="379" y="168"/>
                    </a:lnTo>
                    <a:lnTo>
                      <a:pt x="376" y="164"/>
                    </a:lnTo>
                    <a:lnTo>
                      <a:pt x="372" y="160"/>
                    </a:lnTo>
                    <a:lnTo>
                      <a:pt x="369" y="156"/>
                    </a:lnTo>
                    <a:lnTo>
                      <a:pt x="366" y="152"/>
                    </a:lnTo>
                    <a:lnTo>
                      <a:pt x="362" y="147"/>
                    </a:lnTo>
                    <a:lnTo>
                      <a:pt x="359" y="143"/>
                    </a:lnTo>
                    <a:lnTo>
                      <a:pt x="356" y="139"/>
                    </a:lnTo>
                    <a:lnTo>
                      <a:pt x="353" y="135"/>
                    </a:lnTo>
                    <a:lnTo>
                      <a:pt x="350" y="130"/>
                    </a:lnTo>
                    <a:lnTo>
                      <a:pt x="346" y="126"/>
                    </a:lnTo>
                    <a:lnTo>
                      <a:pt x="343" y="122"/>
                    </a:lnTo>
                    <a:lnTo>
                      <a:pt x="339" y="118"/>
                    </a:lnTo>
                    <a:lnTo>
                      <a:pt x="336" y="114"/>
                    </a:lnTo>
                    <a:lnTo>
                      <a:pt x="332" y="111"/>
                    </a:lnTo>
                    <a:lnTo>
                      <a:pt x="328" y="107"/>
                    </a:lnTo>
                    <a:lnTo>
                      <a:pt x="323" y="104"/>
                    </a:lnTo>
                    <a:lnTo>
                      <a:pt x="318" y="101"/>
                    </a:lnTo>
                    <a:lnTo>
                      <a:pt x="314" y="99"/>
                    </a:lnTo>
                    <a:lnTo>
                      <a:pt x="308" y="96"/>
                    </a:lnTo>
                    <a:lnTo>
                      <a:pt x="303" y="94"/>
                    </a:lnTo>
                    <a:lnTo>
                      <a:pt x="297" y="92"/>
                    </a:lnTo>
                    <a:lnTo>
                      <a:pt x="291" y="91"/>
                    </a:lnTo>
                    <a:lnTo>
                      <a:pt x="285" y="90"/>
                    </a:lnTo>
                    <a:lnTo>
                      <a:pt x="281" y="90"/>
                    </a:lnTo>
                    <a:lnTo>
                      <a:pt x="278" y="90"/>
                    </a:lnTo>
                    <a:lnTo>
                      <a:pt x="276" y="90"/>
                    </a:lnTo>
                    <a:lnTo>
                      <a:pt x="273" y="90"/>
                    </a:lnTo>
                    <a:lnTo>
                      <a:pt x="270" y="90"/>
                    </a:lnTo>
                    <a:lnTo>
                      <a:pt x="267" y="91"/>
                    </a:lnTo>
                    <a:lnTo>
                      <a:pt x="264" y="91"/>
                    </a:lnTo>
                    <a:lnTo>
                      <a:pt x="261" y="91"/>
                    </a:lnTo>
                    <a:lnTo>
                      <a:pt x="258" y="91"/>
                    </a:lnTo>
                    <a:lnTo>
                      <a:pt x="254" y="92"/>
                    </a:lnTo>
                    <a:lnTo>
                      <a:pt x="250" y="92"/>
                    </a:lnTo>
                    <a:lnTo>
                      <a:pt x="247" y="93"/>
                    </a:lnTo>
                    <a:lnTo>
                      <a:pt x="243" y="93"/>
                    </a:lnTo>
                    <a:lnTo>
                      <a:pt x="239" y="93"/>
                    </a:lnTo>
                    <a:lnTo>
                      <a:pt x="236" y="94"/>
                    </a:lnTo>
                    <a:lnTo>
                      <a:pt x="232" y="94"/>
                    </a:lnTo>
                    <a:lnTo>
                      <a:pt x="228" y="95"/>
                    </a:lnTo>
                    <a:lnTo>
                      <a:pt x="224" y="95"/>
                    </a:lnTo>
                    <a:lnTo>
                      <a:pt x="221" y="95"/>
                    </a:lnTo>
                    <a:lnTo>
                      <a:pt x="218" y="95"/>
                    </a:lnTo>
                    <a:lnTo>
                      <a:pt x="214" y="95"/>
                    </a:lnTo>
                    <a:lnTo>
                      <a:pt x="211" y="95"/>
                    </a:lnTo>
                    <a:lnTo>
                      <a:pt x="208" y="95"/>
                    </a:lnTo>
                    <a:lnTo>
                      <a:pt x="205" y="95"/>
                    </a:lnTo>
                    <a:lnTo>
                      <a:pt x="202" y="95"/>
                    </a:lnTo>
                    <a:lnTo>
                      <a:pt x="199" y="94"/>
                    </a:lnTo>
                    <a:lnTo>
                      <a:pt x="197" y="93"/>
                    </a:lnTo>
                    <a:lnTo>
                      <a:pt x="195" y="93"/>
                    </a:lnTo>
                    <a:lnTo>
                      <a:pt x="193" y="92"/>
                    </a:lnTo>
                    <a:lnTo>
                      <a:pt x="191" y="91"/>
                    </a:lnTo>
                    <a:lnTo>
                      <a:pt x="190" y="90"/>
                    </a:lnTo>
                    <a:lnTo>
                      <a:pt x="184" y="83"/>
                    </a:lnTo>
                    <a:lnTo>
                      <a:pt x="181" y="80"/>
                    </a:lnTo>
                    <a:lnTo>
                      <a:pt x="179" y="77"/>
                    </a:lnTo>
                    <a:lnTo>
                      <a:pt x="177" y="73"/>
                    </a:lnTo>
                    <a:lnTo>
                      <a:pt x="175" y="70"/>
                    </a:lnTo>
                    <a:lnTo>
                      <a:pt x="174" y="67"/>
                    </a:lnTo>
                    <a:lnTo>
                      <a:pt x="172" y="64"/>
                    </a:lnTo>
                    <a:lnTo>
                      <a:pt x="171" y="61"/>
                    </a:lnTo>
                    <a:lnTo>
                      <a:pt x="170" y="57"/>
                    </a:lnTo>
                    <a:lnTo>
                      <a:pt x="169" y="54"/>
                    </a:lnTo>
                    <a:lnTo>
                      <a:pt x="168" y="51"/>
                    </a:lnTo>
                    <a:lnTo>
                      <a:pt x="168" y="48"/>
                    </a:lnTo>
                    <a:lnTo>
                      <a:pt x="167" y="45"/>
                    </a:lnTo>
                    <a:lnTo>
                      <a:pt x="166" y="42"/>
                    </a:lnTo>
                    <a:lnTo>
                      <a:pt x="165" y="39"/>
                    </a:lnTo>
                    <a:lnTo>
                      <a:pt x="164" y="36"/>
                    </a:lnTo>
                    <a:lnTo>
                      <a:pt x="164" y="33"/>
                    </a:lnTo>
                    <a:lnTo>
                      <a:pt x="162" y="31"/>
                    </a:lnTo>
                    <a:lnTo>
                      <a:pt x="161" y="28"/>
                    </a:lnTo>
                    <a:lnTo>
                      <a:pt x="160" y="25"/>
                    </a:lnTo>
                    <a:lnTo>
                      <a:pt x="158" y="23"/>
                    </a:lnTo>
                    <a:lnTo>
                      <a:pt x="157" y="21"/>
                    </a:lnTo>
                    <a:lnTo>
                      <a:pt x="155" y="19"/>
                    </a:lnTo>
                    <a:lnTo>
                      <a:pt x="152" y="16"/>
                    </a:lnTo>
                    <a:lnTo>
                      <a:pt x="150" y="14"/>
                    </a:lnTo>
                    <a:lnTo>
                      <a:pt x="147" y="12"/>
                    </a:lnTo>
                    <a:lnTo>
                      <a:pt x="144" y="10"/>
                    </a:lnTo>
                    <a:lnTo>
                      <a:pt x="140" y="9"/>
                    </a:lnTo>
                    <a:lnTo>
                      <a:pt x="136" y="7"/>
                    </a:lnTo>
                    <a:lnTo>
                      <a:pt x="131" y="5"/>
                    </a:lnTo>
                    <a:lnTo>
                      <a:pt x="126" y="4"/>
                    </a:lnTo>
                    <a:lnTo>
                      <a:pt x="119" y="3"/>
                    </a:lnTo>
                    <a:lnTo>
                      <a:pt x="115" y="2"/>
                    </a:lnTo>
                    <a:lnTo>
                      <a:pt x="112" y="1"/>
                    </a:lnTo>
                    <a:lnTo>
                      <a:pt x="108" y="1"/>
                    </a:lnTo>
                    <a:lnTo>
                      <a:pt x="104" y="1"/>
                    </a:lnTo>
                    <a:lnTo>
                      <a:pt x="100" y="0"/>
                    </a:lnTo>
                    <a:lnTo>
                      <a:pt x="96" y="0"/>
                    </a:lnTo>
                    <a:lnTo>
                      <a:pt x="92" y="0"/>
                    </a:lnTo>
                    <a:lnTo>
                      <a:pt x="88" y="0"/>
                    </a:lnTo>
                    <a:lnTo>
                      <a:pt x="84" y="0"/>
                    </a:lnTo>
                    <a:lnTo>
                      <a:pt x="80" y="0"/>
                    </a:lnTo>
                    <a:lnTo>
                      <a:pt x="76" y="0"/>
                    </a:lnTo>
                    <a:lnTo>
                      <a:pt x="72" y="0"/>
                    </a:lnTo>
                    <a:lnTo>
                      <a:pt x="68" y="0"/>
                    </a:lnTo>
                    <a:lnTo>
                      <a:pt x="64" y="1"/>
                    </a:lnTo>
                    <a:lnTo>
                      <a:pt x="59" y="1"/>
                    </a:lnTo>
                    <a:lnTo>
                      <a:pt x="55" y="1"/>
                    </a:lnTo>
                    <a:lnTo>
                      <a:pt x="51" y="1"/>
                    </a:lnTo>
                    <a:lnTo>
                      <a:pt x="47" y="1"/>
                    </a:lnTo>
                    <a:lnTo>
                      <a:pt x="43" y="2"/>
                    </a:lnTo>
                    <a:lnTo>
                      <a:pt x="39" y="2"/>
                    </a:lnTo>
                    <a:lnTo>
                      <a:pt x="35" y="3"/>
                    </a:lnTo>
                    <a:lnTo>
                      <a:pt x="31" y="3"/>
                    </a:lnTo>
                    <a:lnTo>
                      <a:pt x="27" y="3"/>
                    </a:lnTo>
                    <a:lnTo>
                      <a:pt x="23" y="3"/>
                    </a:lnTo>
                    <a:lnTo>
                      <a:pt x="19" y="3"/>
                    </a:lnTo>
                    <a:lnTo>
                      <a:pt x="15" y="4"/>
                    </a:lnTo>
                    <a:lnTo>
                      <a:pt x="11" y="4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0" y="4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36" name="Freeform 7">
                <a:extLst>
                  <a:ext uri="{FF2B5EF4-FFF2-40B4-BE49-F238E27FC236}">
                    <a16:creationId xmlns:a16="http://schemas.microsoft.com/office/drawing/2014/main" id="{3B4E61F5-8275-4845-8C50-84955E0B5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7" y="910"/>
                <a:ext cx="978" cy="125"/>
              </a:xfrm>
              <a:custGeom>
                <a:avLst/>
                <a:gdLst>
                  <a:gd name="T0" fmla="*/ 200468619 w 836"/>
                  <a:gd name="T1" fmla="*/ 1253395 h 111"/>
                  <a:gd name="T2" fmla="*/ 200468619 w 836"/>
                  <a:gd name="T3" fmla="*/ 1235829 h 111"/>
                  <a:gd name="T4" fmla="*/ 200468619 w 836"/>
                  <a:gd name="T5" fmla="*/ 1175172 h 111"/>
                  <a:gd name="T6" fmla="*/ 200788482 w 836"/>
                  <a:gd name="T7" fmla="*/ 1125197 h 111"/>
                  <a:gd name="T8" fmla="*/ 201217784 w 836"/>
                  <a:gd name="T9" fmla="*/ 1074779 h 111"/>
                  <a:gd name="T10" fmla="*/ 201217784 w 836"/>
                  <a:gd name="T11" fmla="*/ 1032023 h 111"/>
                  <a:gd name="T12" fmla="*/ 201486900 w 836"/>
                  <a:gd name="T13" fmla="*/ 980820 h 111"/>
                  <a:gd name="T14" fmla="*/ 201217784 w 836"/>
                  <a:gd name="T15" fmla="*/ 947034 h 111"/>
                  <a:gd name="T16" fmla="*/ 201217784 w 836"/>
                  <a:gd name="T17" fmla="*/ 916436 h 111"/>
                  <a:gd name="T18" fmla="*/ 200788482 w 836"/>
                  <a:gd name="T19" fmla="*/ 870968 h 111"/>
                  <a:gd name="T20" fmla="*/ 197515838 w 836"/>
                  <a:gd name="T21" fmla="*/ 722650 h 111"/>
                  <a:gd name="T22" fmla="*/ 190430765 w 836"/>
                  <a:gd name="T23" fmla="*/ 526984 h 111"/>
                  <a:gd name="T24" fmla="*/ 180751175 w 836"/>
                  <a:gd name="T25" fmla="*/ 366159 h 111"/>
                  <a:gd name="T26" fmla="*/ 170037175 w 836"/>
                  <a:gd name="T27" fmla="*/ 250883 h 111"/>
                  <a:gd name="T28" fmla="*/ 157798256 w 836"/>
                  <a:gd name="T29" fmla="*/ 155999 h 111"/>
                  <a:gd name="T30" fmla="*/ 145312050 w 836"/>
                  <a:gd name="T31" fmla="*/ 85185 h 111"/>
                  <a:gd name="T32" fmla="*/ 132487237 w 836"/>
                  <a:gd name="T33" fmla="*/ 3 h 111"/>
                  <a:gd name="T34" fmla="*/ 120400872 w 836"/>
                  <a:gd name="T35" fmla="*/ 1 h 111"/>
                  <a:gd name="T36" fmla="*/ 109344726 w 836"/>
                  <a:gd name="T37" fmla="*/ 1 h 111"/>
                  <a:gd name="T38" fmla="*/ 100346572 w 836"/>
                  <a:gd name="T39" fmla="*/ 2 h 111"/>
                  <a:gd name="T40" fmla="*/ 93468498 w 836"/>
                  <a:gd name="T41" fmla="*/ 67172 h 111"/>
                  <a:gd name="T42" fmla="*/ 91263435 w 836"/>
                  <a:gd name="T43" fmla="*/ 108028 h 111"/>
                  <a:gd name="T44" fmla="*/ 89013567 w 836"/>
                  <a:gd name="T45" fmla="*/ 175675 h 111"/>
                  <a:gd name="T46" fmla="*/ 86999395 w 836"/>
                  <a:gd name="T47" fmla="*/ 265541 h 111"/>
                  <a:gd name="T48" fmla="*/ 84250384 w 836"/>
                  <a:gd name="T49" fmla="*/ 366159 h 111"/>
                  <a:gd name="T50" fmla="*/ 82380954 w 836"/>
                  <a:gd name="T51" fmla="*/ 467962 h 111"/>
                  <a:gd name="T52" fmla="*/ 79897407 w 836"/>
                  <a:gd name="T53" fmla="*/ 584634 h 111"/>
                  <a:gd name="T54" fmla="*/ 78332743 w 836"/>
                  <a:gd name="T55" fmla="*/ 668300 h 111"/>
                  <a:gd name="T56" fmla="*/ 76553493 w 836"/>
                  <a:gd name="T57" fmla="*/ 752590 h 111"/>
                  <a:gd name="T58" fmla="*/ 75501768 w 836"/>
                  <a:gd name="T59" fmla="*/ 822887 h 111"/>
                  <a:gd name="T60" fmla="*/ 74869746 w 836"/>
                  <a:gd name="T61" fmla="*/ 847511 h 111"/>
                  <a:gd name="T62" fmla="*/ 71286531 w 836"/>
                  <a:gd name="T63" fmla="*/ 870282 h 111"/>
                  <a:gd name="T64" fmla="*/ 66959277 w 836"/>
                  <a:gd name="T65" fmla="*/ 834921 h 111"/>
                  <a:gd name="T66" fmla="*/ 62225903 w 836"/>
                  <a:gd name="T67" fmla="*/ 772810 h 111"/>
                  <a:gd name="T68" fmla="*/ 57003180 w 836"/>
                  <a:gd name="T69" fmla="*/ 686797 h 111"/>
                  <a:gd name="T70" fmla="*/ 51500465 w 836"/>
                  <a:gd name="T71" fmla="*/ 609876 h 111"/>
                  <a:gd name="T72" fmla="*/ 45797277 w 836"/>
                  <a:gd name="T73" fmla="*/ 522914 h 111"/>
                  <a:gd name="T74" fmla="*/ 40138189 w 836"/>
                  <a:gd name="T75" fmla="*/ 449345 h 111"/>
                  <a:gd name="T76" fmla="*/ 34397927 w 836"/>
                  <a:gd name="T77" fmla="*/ 366159 h 111"/>
                  <a:gd name="T78" fmla="*/ 29328687 w 836"/>
                  <a:gd name="T79" fmla="*/ 318160 h 111"/>
                  <a:gd name="T80" fmla="*/ 24016586 w 836"/>
                  <a:gd name="T81" fmla="*/ 282526 h 111"/>
                  <a:gd name="T82" fmla="*/ 19441947 w 836"/>
                  <a:gd name="T83" fmla="*/ 299033 h 111"/>
                  <a:gd name="T84" fmla="*/ 16642053 w 836"/>
                  <a:gd name="T85" fmla="*/ 318160 h 111"/>
                  <a:gd name="T86" fmla="*/ 14225722 w 836"/>
                  <a:gd name="T87" fmla="*/ 354328 h 111"/>
                  <a:gd name="T88" fmla="*/ 12143449 w 836"/>
                  <a:gd name="T89" fmla="*/ 399018 h 111"/>
                  <a:gd name="T90" fmla="*/ 10004619 w 836"/>
                  <a:gd name="T91" fmla="*/ 449345 h 111"/>
                  <a:gd name="T92" fmla="*/ 8270420 w 836"/>
                  <a:gd name="T93" fmla="*/ 511673 h 111"/>
                  <a:gd name="T94" fmla="*/ 6183045 w 836"/>
                  <a:gd name="T95" fmla="*/ 584634 h 111"/>
                  <a:gd name="T96" fmla="*/ 4517906 w 836"/>
                  <a:gd name="T97" fmla="*/ 668300 h 111"/>
                  <a:gd name="T98" fmla="*/ 3226503 w 836"/>
                  <a:gd name="T99" fmla="*/ 787893 h 111"/>
                  <a:gd name="T100" fmla="*/ 1472547 w 836"/>
                  <a:gd name="T101" fmla="*/ 926675 h 111"/>
                  <a:gd name="T102" fmla="*/ 0 w 836"/>
                  <a:gd name="T103" fmla="*/ 1074779 h 11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36"/>
                  <a:gd name="T157" fmla="*/ 0 h 111"/>
                  <a:gd name="T158" fmla="*/ 836 w 836"/>
                  <a:gd name="T159" fmla="*/ 111 h 11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36" h="111">
                    <a:moveTo>
                      <a:pt x="832" y="110"/>
                    </a:moveTo>
                    <a:lnTo>
                      <a:pt x="832" y="107"/>
                    </a:lnTo>
                    <a:lnTo>
                      <a:pt x="832" y="106"/>
                    </a:lnTo>
                    <a:lnTo>
                      <a:pt x="832" y="105"/>
                    </a:lnTo>
                    <a:lnTo>
                      <a:pt x="832" y="104"/>
                    </a:lnTo>
                    <a:lnTo>
                      <a:pt x="832" y="103"/>
                    </a:lnTo>
                    <a:lnTo>
                      <a:pt x="832" y="101"/>
                    </a:lnTo>
                    <a:lnTo>
                      <a:pt x="832" y="100"/>
                    </a:lnTo>
                    <a:lnTo>
                      <a:pt x="832" y="99"/>
                    </a:lnTo>
                    <a:lnTo>
                      <a:pt x="833" y="97"/>
                    </a:lnTo>
                    <a:lnTo>
                      <a:pt x="833" y="96"/>
                    </a:lnTo>
                    <a:lnTo>
                      <a:pt x="833" y="95"/>
                    </a:lnTo>
                    <a:lnTo>
                      <a:pt x="834" y="93"/>
                    </a:lnTo>
                    <a:lnTo>
                      <a:pt x="834" y="92"/>
                    </a:lnTo>
                    <a:lnTo>
                      <a:pt x="834" y="91"/>
                    </a:lnTo>
                    <a:lnTo>
                      <a:pt x="834" y="89"/>
                    </a:lnTo>
                    <a:lnTo>
                      <a:pt x="834" y="88"/>
                    </a:lnTo>
                    <a:lnTo>
                      <a:pt x="834" y="87"/>
                    </a:lnTo>
                    <a:lnTo>
                      <a:pt x="834" y="86"/>
                    </a:lnTo>
                    <a:lnTo>
                      <a:pt x="835" y="85"/>
                    </a:lnTo>
                    <a:lnTo>
                      <a:pt x="835" y="83"/>
                    </a:lnTo>
                    <a:lnTo>
                      <a:pt x="835" y="82"/>
                    </a:lnTo>
                    <a:lnTo>
                      <a:pt x="835" y="81"/>
                    </a:lnTo>
                    <a:lnTo>
                      <a:pt x="834" y="80"/>
                    </a:lnTo>
                    <a:lnTo>
                      <a:pt x="834" y="79"/>
                    </a:lnTo>
                    <a:lnTo>
                      <a:pt x="834" y="78"/>
                    </a:lnTo>
                    <a:lnTo>
                      <a:pt x="834" y="77"/>
                    </a:lnTo>
                    <a:lnTo>
                      <a:pt x="834" y="76"/>
                    </a:lnTo>
                    <a:lnTo>
                      <a:pt x="833" y="75"/>
                    </a:lnTo>
                    <a:lnTo>
                      <a:pt x="833" y="74"/>
                    </a:lnTo>
                    <a:lnTo>
                      <a:pt x="832" y="73"/>
                    </a:lnTo>
                    <a:lnTo>
                      <a:pt x="832" y="72"/>
                    </a:lnTo>
                    <a:lnTo>
                      <a:pt x="818" y="60"/>
                    </a:lnTo>
                    <a:lnTo>
                      <a:pt x="810" y="55"/>
                    </a:lnTo>
                    <a:lnTo>
                      <a:pt x="800" y="49"/>
                    </a:lnTo>
                    <a:lnTo>
                      <a:pt x="789" y="45"/>
                    </a:lnTo>
                    <a:lnTo>
                      <a:pt x="777" y="40"/>
                    </a:lnTo>
                    <a:lnTo>
                      <a:pt x="764" y="35"/>
                    </a:lnTo>
                    <a:lnTo>
                      <a:pt x="750" y="31"/>
                    </a:lnTo>
                    <a:lnTo>
                      <a:pt x="736" y="27"/>
                    </a:lnTo>
                    <a:lnTo>
                      <a:pt x="720" y="24"/>
                    </a:lnTo>
                    <a:lnTo>
                      <a:pt x="705" y="21"/>
                    </a:lnTo>
                    <a:lnTo>
                      <a:pt x="688" y="18"/>
                    </a:lnTo>
                    <a:lnTo>
                      <a:pt x="672" y="15"/>
                    </a:lnTo>
                    <a:lnTo>
                      <a:pt x="654" y="13"/>
                    </a:lnTo>
                    <a:lnTo>
                      <a:pt x="637" y="10"/>
                    </a:lnTo>
                    <a:lnTo>
                      <a:pt x="620" y="8"/>
                    </a:lnTo>
                    <a:lnTo>
                      <a:pt x="602" y="7"/>
                    </a:lnTo>
                    <a:lnTo>
                      <a:pt x="584" y="5"/>
                    </a:lnTo>
                    <a:lnTo>
                      <a:pt x="567" y="4"/>
                    </a:lnTo>
                    <a:lnTo>
                      <a:pt x="549" y="3"/>
                    </a:lnTo>
                    <a:lnTo>
                      <a:pt x="532" y="2"/>
                    </a:lnTo>
                    <a:lnTo>
                      <a:pt x="516" y="1"/>
                    </a:lnTo>
                    <a:lnTo>
                      <a:pt x="499" y="1"/>
                    </a:lnTo>
                    <a:lnTo>
                      <a:pt x="484" y="0"/>
                    </a:lnTo>
                    <a:lnTo>
                      <a:pt x="468" y="0"/>
                    </a:lnTo>
                    <a:lnTo>
                      <a:pt x="454" y="1"/>
                    </a:lnTo>
                    <a:lnTo>
                      <a:pt x="441" y="1"/>
                    </a:lnTo>
                    <a:lnTo>
                      <a:pt x="428" y="1"/>
                    </a:lnTo>
                    <a:lnTo>
                      <a:pt x="416" y="2"/>
                    </a:lnTo>
                    <a:lnTo>
                      <a:pt x="406" y="3"/>
                    </a:lnTo>
                    <a:lnTo>
                      <a:pt x="396" y="4"/>
                    </a:lnTo>
                    <a:lnTo>
                      <a:pt x="388" y="5"/>
                    </a:lnTo>
                    <a:lnTo>
                      <a:pt x="383" y="7"/>
                    </a:lnTo>
                    <a:lnTo>
                      <a:pt x="380" y="8"/>
                    </a:lnTo>
                    <a:lnTo>
                      <a:pt x="378" y="9"/>
                    </a:lnTo>
                    <a:lnTo>
                      <a:pt x="375" y="11"/>
                    </a:lnTo>
                    <a:lnTo>
                      <a:pt x="372" y="13"/>
                    </a:lnTo>
                    <a:lnTo>
                      <a:pt x="369" y="15"/>
                    </a:lnTo>
                    <a:lnTo>
                      <a:pt x="366" y="17"/>
                    </a:lnTo>
                    <a:lnTo>
                      <a:pt x="363" y="20"/>
                    </a:lnTo>
                    <a:lnTo>
                      <a:pt x="360" y="22"/>
                    </a:lnTo>
                    <a:lnTo>
                      <a:pt x="356" y="25"/>
                    </a:lnTo>
                    <a:lnTo>
                      <a:pt x="354" y="28"/>
                    </a:lnTo>
                    <a:lnTo>
                      <a:pt x="350" y="31"/>
                    </a:lnTo>
                    <a:lnTo>
                      <a:pt x="347" y="34"/>
                    </a:lnTo>
                    <a:lnTo>
                      <a:pt x="344" y="37"/>
                    </a:lnTo>
                    <a:lnTo>
                      <a:pt x="341" y="40"/>
                    </a:lnTo>
                    <a:lnTo>
                      <a:pt x="338" y="43"/>
                    </a:lnTo>
                    <a:lnTo>
                      <a:pt x="336" y="46"/>
                    </a:lnTo>
                    <a:lnTo>
                      <a:pt x="332" y="49"/>
                    </a:lnTo>
                    <a:lnTo>
                      <a:pt x="330" y="51"/>
                    </a:lnTo>
                    <a:lnTo>
                      <a:pt x="327" y="54"/>
                    </a:lnTo>
                    <a:lnTo>
                      <a:pt x="325" y="57"/>
                    </a:lnTo>
                    <a:lnTo>
                      <a:pt x="322" y="59"/>
                    </a:lnTo>
                    <a:lnTo>
                      <a:pt x="320" y="62"/>
                    </a:lnTo>
                    <a:lnTo>
                      <a:pt x="318" y="64"/>
                    </a:lnTo>
                    <a:lnTo>
                      <a:pt x="316" y="66"/>
                    </a:lnTo>
                    <a:lnTo>
                      <a:pt x="315" y="67"/>
                    </a:lnTo>
                    <a:lnTo>
                      <a:pt x="313" y="69"/>
                    </a:lnTo>
                    <a:lnTo>
                      <a:pt x="312" y="70"/>
                    </a:lnTo>
                    <a:lnTo>
                      <a:pt x="310" y="71"/>
                    </a:lnTo>
                    <a:lnTo>
                      <a:pt x="310" y="72"/>
                    </a:lnTo>
                    <a:lnTo>
                      <a:pt x="309" y="72"/>
                    </a:lnTo>
                    <a:lnTo>
                      <a:pt x="300" y="73"/>
                    </a:lnTo>
                    <a:lnTo>
                      <a:pt x="295" y="73"/>
                    </a:lnTo>
                    <a:lnTo>
                      <a:pt x="289" y="72"/>
                    </a:lnTo>
                    <a:lnTo>
                      <a:pt x="284" y="71"/>
                    </a:lnTo>
                    <a:lnTo>
                      <a:pt x="278" y="70"/>
                    </a:lnTo>
                    <a:lnTo>
                      <a:pt x="271" y="69"/>
                    </a:lnTo>
                    <a:lnTo>
                      <a:pt x="265" y="67"/>
                    </a:lnTo>
                    <a:lnTo>
                      <a:pt x="258" y="65"/>
                    </a:lnTo>
                    <a:lnTo>
                      <a:pt x="251" y="63"/>
                    </a:lnTo>
                    <a:lnTo>
                      <a:pt x="244" y="61"/>
                    </a:lnTo>
                    <a:lnTo>
                      <a:pt x="236" y="59"/>
                    </a:lnTo>
                    <a:lnTo>
                      <a:pt x="229" y="57"/>
                    </a:lnTo>
                    <a:lnTo>
                      <a:pt x="222" y="54"/>
                    </a:lnTo>
                    <a:lnTo>
                      <a:pt x="214" y="52"/>
                    </a:lnTo>
                    <a:lnTo>
                      <a:pt x="206" y="49"/>
                    </a:lnTo>
                    <a:lnTo>
                      <a:pt x="198" y="47"/>
                    </a:lnTo>
                    <a:lnTo>
                      <a:pt x="190" y="44"/>
                    </a:lnTo>
                    <a:lnTo>
                      <a:pt x="182" y="42"/>
                    </a:lnTo>
                    <a:lnTo>
                      <a:pt x="174" y="39"/>
                    </a:lnTo>
                    <a:lnTo>
                      <a:pt x="166" y="37"/>
                    </a:lnTo>
                    <a:lnTo>
                      <a:pt x="159" y="35"/>
                    </a:lnTo>
                    <a:lnTo>
                      <a:pt x="151" y="33"/>
                    </a:lnTo>
                    <a:lnTo>
                      <a:pt x="143" y="31"/>
                    </a:lnTo>
                    <a:lnTo>
                      <a:pt x="136" y="29"/>
                    </a:lnTo>
                    <a:lnTo>
                      <a:pt x="128" y="28"/>
                    </a:lnTo>
                    <a:lnTo>
                      <a:pt x="121" y="27"/>
                    </a:lnTo>
                    <a:lnTo>
                      <a:pt x="114" y="25"/>
                    </a:lnTo>
                    <a:lnTo>
                      <a:pt x="107" y="25"/>
                    </a:lnTo>
                    <a:lnTo>
                      <a:pt x="100" y="24"/>
                    </a:lnTo>
                    <a:lnTo>
                      <a:pt x="94" y="24"/>
                    </a:lnTo>
                    <a:lnTo>
                      <a:pt x="88" y="25"/>
                    </a:lnTo>
                    <a:lnTo>
                      <a:pt x="80" y="25"/>
                    </a:lnTo>
                    <a:lnTo>
                      <a:pt x="76" y="25"/>
                    </a:lnTo>
                    <a:lnTo>
                      <a:pt x="72" y="26"/>
                    </a:lnTo>
                    <a:lnTo>
                      <a:pt x="69" y="27"/>
                    </a:lnTo>
                    <a:lnTo>
                      <a:pt x="66" y="27"/>
                    </a:lnTo>
                    <a:lnTo>
                      <a:pt x="62" y="28"/>
                    </a:lnTo>
                    <a:lnTo>
                      <a:pt x="59" y="29"/>
                    </a:lnTo>
                    <a:lnTo>
                      <a:pt x="56" y="30"/>
                    </a:lnTo>
                    <a:lnTo>
                      <a:pt x="53" y="31"/>
                    </a:lnTo>
                    <a:lnTo>
                      <a:pt x="50" y="33"/>
                    </a:lnTo>
                    <a:lnTo>
                      <a:pt x="47" y="34"/>
                    </a:lnTo>
                    <a:lnTo>
                      <a:pt x="44" y="35"/>
                    </a:lnTo>
                    <a:lnTo>
                      <a:pt x="42" y="37"/>
                    </a:lnTo>
                    <a:lnTo>
                      <a:pt x="39" y="39"/>
                    </a:lnTo>
                    <a:lnTo>
                      <a:pt x="36" y="41"/>
                    </a:lnTo>
                    <a:lnTo>
                      <a:pt x="34" y="43"/>
                    </a:lnTo>
                    <a:lnTo>
                      <a:pt x="31" y="45"/>
                    </a:lnTo>
                    <a:lnTo>
                      <a:pt x="29" y="47"/>
                    </a:lnTo>
                    <a:lnTo>
                      <a:pt x="26" y="49"/>
                    </a:lnTo>
                    <a:lnTo>
                      <a:pt x="24" y="52"/>
                    </a:lnTo>
                    <a:lnTo>
                      <a:pt x="22" y="55"/>
                    </a:lnTo>
                    <a:lnTo>
                      <a:pt x="19" y="57"/>
                    </a:lnTo>
                    <a:lnTo>
                      <a:pt x="17" y="61"/>
                    </a:lnTo>
                    <a:lnTo>
                      <a:pt x="15" y="64"/>
                    </a:lnTo>
                    <a:lnTo>
                      <a:pt x="13" y="67"/>
                    </a:lnTo>
                    <a:lnTo>
                      <a:pt x="11" y="71"/>
                    </a:lnTo>
                    <a:lnTo>
                      <a:pt x="8" y="74"/>
                    </a:lnTo>
                    <a:lnTo>
                      <a:pt x="6" y="78"/>
                    </a:lnTo>
                    <a:lnTo>
                      <a:pt x="4" y="82"/>
                    </a:lnTo>
                    <a:lnTo>
                      <a:pt x="2" y="86"/>
                    </a:lnTo>
                    <a:lnTo>
                      <a:pt x="0" y="91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37" name="Freeform 8">
                <a:extLst>
                  <a:ext uri="{FF2B5EF4-FFF2-40B4-BE49-F238E27FC236}">
                    <a16:creationId xmlns:a16="http://schemas.microsoft.com/office/drawing/2014/main" id="{BB089B36-F9D0-4244-9EA7-97D6AE5810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7" y="3110"/>
                <a:ext cx="297" cy="346"/>
              </a:xfrm>
              <a:custGeom>
                <a:avLst/>
                <a:gdLst>
                  <a:gd name="T0" fmla="*/ 0 w 254"/>
                  <a:gd name="T1" fmla="*/ 0 h 306"/>
                  <a:gd name="T2" fmla="*/ 2714697 w 254"/>
                  <a:gd name="T3" fmla="*/ 370012 h 306"/>
                  <a:gd name="T4" fmla="*/ 4339999 w 254"/>
                  <a:gd name="T5" fmla="*/ 548612 h 306"/>
                  <a:gd name="T6" fmla="*/ 5933830 w 254"/>
                  <a:gd name="T7" fmla="*/ 756186 h 306"/>
                  <a:gd name="T8" fmla="*/ 7380400 w 254"/>
                  <a:gd name="T9" fmla="*/ 906924 h 306"/>
                  <a:gd name="T10" fmla="*/ 9291482 w 254"/>
                  <a:gd name="T11" fmla="*/ 1095196 h 306"/>
                  <a:gd name="T12" fmla="*/ 10864449 w 254"/>
                  <a:gd name="T13" fmla="*/ 1264047 h 306"/>
                  <a:gd name="T14" fmla="*/ 12186861 w 254"/>
                  <a:gd name="T15" fmla="*/ 1447868 h 306"/>
                  <a:gd name="T16" fmla="*/ 13825555 w 254"/>
                  <a:gd name="T17" fmla="*/ 1616116 h 306"/>
                  <a:gd name="T18" fmla="*/ 15470148 w 254"/>
                  <a:gd name="T19" fmla="*/ 1758804 h 306"/>
                  <a:gd name="T20" fmla="*/ 17369043 w 254"/>
                  <a:gd name="T21" fmla="*/ 1920601 h 306"/>
                  <a:gd name="T22" fmla="*/ 18895810 w 254"/>
                  <a:gd name="T23" fmla="*/ 2093115 h 306"/>
                  <a:gd name="T24" fmla="*/ 20735616 w 254"/>
                  <a:gd name="T25" fmla="*/ 2242055 h 306"/>
                  <a:gd name="T26" fmla="*/ 22102977 w 254"/>
                  <a:gd name="T27" fmla="*/ 2423304 h 306"/>
                  <a:gd name="T28" fmla="*/ 24245976 w 254"/>
                  <a:gd name="T29" fmla="*/ 2583303 h 306"/>
                  <a:gd name="T30" fmla="*/ 25835150 w 254"/>
                  <a:gd name="T31" fmla="*/ 2740076 h 306"/>
                  <a:gd name="T32" fmla="*/ 27767968 w 254"/>
                  <a:gd name="T33" fmla="*/ 2866524 h 306"/>
                  <a:gd name="T34" fmla="*/ 29455095 w 254"/>
                  <a:gd name="T35" fmla="*/ 3025918 h 306"/>
                  <a:gd name="T36" fmla="*/ 31484554 w 254"/>
                  <a:gd name="T37" fmla="*/ 3147672 h 306"/>
                  <a:gd name="T38" fmla="*/ 33150123 w 254"/>
                  <a:gd name="T39" fmla="*/ 3327768 h 306"/>
                  <a:gd name="T40" fmla="*/ 35262023 w 254"/>
                  <a:gd name="T41" fmla="*/ 3464055 h 306"/>
                  <a:gd name="T42" fmla="*/ 37193453 w 254"/>
                  <a:gd name="T43" fmla="*/ 3616580 h 306"/>
                  <a:gd name="T44" fmla="*/ 38854838 w 254"/>
                  <a:gd name="T45" fmla="*/ 3745026 h 306"/>
                  <a:gd name="T46" fmla="*/ 41231578 w 254"/>
                  <a:gd name="T47" fmla="*/ 3895897 h 306"/>
                  <a:gd name="T48" fmla="*/ 43114350 w 254"/>
                  <a:gd name="T49" fmla="*/ 4024378 h 306"/>
                  <a:gd name="T50" fmla="*/ 45324249 w 254"/>
                  <a:gd name="T51" fmla="*/ 4195490 h 306"/>
                  <a:gd name="T52" fmla="*/ 47404456 w 254"/>
                  <a:gd name="T53" fmla="*/ 4318269 h 306"/>
                  <a:gd name="T54" fmla="*/ 49591374 w 254"/>
                  <a:gd name="T55" fmla="*/ 4446196 h 306"/>
                  <a:gd name="T56" fmla="*/ 51908087 w 254"/>
                  <a:gd name="T57" fmla="*/ 4605007 h 306"/>
                  <a:gd name="T58" fmla="*/ 54060037 w 254"/>
                  <a:gd name="T59" fmla="*/ 4743920 h 306"/>
                  <a:gd name="T60" fmla="*/ 56470891 w 254"/>
                  <a:gd name="T61" fmla="*/ 4882749 h 306"/>
                  <a:gd name="T62" fmla="*/ 58857324 w 254"/>
                  <a:gd name="T63" fmla="*/ 5007822 h 30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54"/>
                  <a:gd name="T97" fmla="*/ 0 h 306"/>
                  <a:gd name="T98" fmla="*/ 254 w 254"/>
                  <a:gd name="T99" fmla="*/ 306 h 30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54" h="306">
                    <a:moveTo>
                      <a:pt x="0" y="0"/>
                    </a:moveTo>
                    <a:lnTo>
                      <a:pt x="12" y="23"/>
                    </a:lnTo>
                    <a:lnTo>
                      <a:pt x="19" y="34"/>
                    </a:lnTo>
                    <a:lnTo>
                      <a:pt x="26" y="45"/>
                    </a:lnTo>
                    <a:lnTo>
                      <a:pt x="32" y="56"/>
                    </a:lnTo>
                    <a:lnTo>
                      <a:pt x="39" y="67"/>
                    </a:lnTo>
                    <a:lnTo>
                      <a:pt x="46" y="77"/>
                    </a:lnTo>
                    <a:lnTo>
                      <a:pt x="53" y="88"/>
                    </a:lnTo>
                    <a:lnTo>
                      <a:pt x="60" y="98"/>
                    </a:lnTo>
                    <a:lnTo>
                      <a:pt x="67" y="108"/>
                    </a:lnTo>
                    <a:lnTo>
                      <a:pt x="74" y="118"/>
                    </a:lnTo>
                    <a:lnTo>
                      <a:pt x="81" y="128"/>
                    </a:lnTo>
                    <a:lnTo>
                      <a:pt x="89" y="137"/>
                    </a:lnTo>
                    <a:lnTo>
                      <a:pt x="96" y="147"/>
                    </a:lnTo>
                    <a:lnTo>
                      <a:pt x="104" y="157"/>
                    </a:lnTo>
                    <a:lnTo>
                      <a:pt x="111" y="166"/>
                    </a:lnTo>
                    <a:lnTo>
                      <a:pt x="119" y="175"/>
                    </a:lnTo>
                    <a:lnTo>
                      <a:pt x="127" y="185"/>
                    </a:lnTo>
                    <a:lnTo>
                      <a:pt x="135" y="193"/>
                    </a:lnTo>
                    <a:lnTo>
                      <a:pt x="143" y="203"/>
                    </a:lnTo>
                    <a:lnTo>
                      <a:pt x="151" y="211"/>
                    </a:lnTo>
                    <a:lnTo>
                      <a:pt x="160" y="220"/>
                    </a:lnTo>
                    <a:lnTo>
                      <a:pt x="168" y="229"/>
                    </a:lnTo>
                    <a:lnTo>
                      <a:pt x="177" y="237"/>
                    </a:lnTo>
                    <a:lnTo>
                      <a:pt x="186" y="246"/>
                    </a:lnTo>
                    <a:lnTo>
                      <a:pt x="195" y="255"/>
                    </a:lnTo>
                    <a:lnTo>
                      <a:pt x="204" y="263"/>
                    </a:lnTo>
                    <a:lnTo>
                      <a:pt x="214" y="271"/>
                    </a:lnTo>
                    <a:lnTo>
                      <a:pt x="223" y="280"/>
                    </a:lnTo>
                    <a:lnTo>
                      <a:pt x="233" y="288"/>
                    </a:lnTo>
                    <a:lnTo>
                      <a:pt x="243" y="297"/>
                    </a:lnTo>
                    <a:lnTo>
                      <a:pt x="253" y="305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38" name="Line 9">
                <a:extLst>
                  <a:ext uri="{FF2B5EF4-FFF2-40B4-BE49-F238E27FC236}">
                    <a16:creationId xmlns:a16="http://schemas.microsoft.com/office/drawing/2014/main" id="{D7E91912-0579-4E2D-A896-799B93221B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30" y="3078"/>
                <a:ext cx="36" cy="11"/>
              </a:xfrm>
              <a:prstGeom prst="line">
                <a:avLst/>
              </a:prstGeom>
              <a:noFill/>
              <a:ln w="7493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8639" name="Freeform 10">
                <a:extLst>
                  <a:ext uri="{FF2B5EF4-FFF2-40B4-BE49-F238E27FC236}">
                    <a16:creationId xmlns:a16="http://schemas.microsoft.com/office/drawing/2014/main" id="{54A6405D-48EA-400F-8B33-FEA812689D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1" y="2917"/>
                <a:ext cx="56" cy="66"/>
              </a:xfrm>
              <a:custGeom>
                <a:avLst/>
                <a:gdLst>
                  <a:gd name="T0" fmla="*/ 9234125 w 48"/>
                  <a:gd name="T1" fmla="*/ 0 h 58"/>
                  <a:gd name="T2" fmla="*/ 8064232 w 48"/>
                  <a:gd name="T3" fmla="*/ 1 h 58"/>
                  <a:gd name="T4" fmla="*/ 7915887 w 48"/>
                  <a:gd name="T5" fmla="*/ 2 h 58"/>
                  <a:gd name="T6" fmla="*/ 7316723 w 48"/>
                  <a:gd name="T7" fmla="*/ 2 h 58"/>
                  <a:gd name="T8" fmla="*/ 6874733 w 48"/>
                  <a:gd name="T9" fmla="*/ 3 h 58"/>
                  <a:gd name="T10" fmla="*/ 6465095 w 48"/>
                  <a:gd name="T11" fmla="*/ 122011 h 58"/>
                  <a:gd name="T12" fmla="*/ 5927699 w 48"/>
                  <a:gd name="T13" fmla="*/ 138840 h 58"/>
                  <a:gd name="T14" fmla="*/ 5815754 w 48"/>
                  <a:gd name="T15" fmla="*/ 157990 h 58"/>
                  <a:gd name="T16" fmla="*/ 5080885 w 48"/>
                  <a:gd name="T17" fmla="*/ 204580 h 58"/>
                  <a:gd name="T18" fmla="*/ 4985503 w 48"/>
                  <a:gd name="T19" fmla="*/ 232798 h 58"/>
                  <a:gd name="T20" fmla="*/ 4752131 w 48"/>
                  <a:gd name="T21" fmla="*/ 264908 h 58"/>
                  <a:gd name="T22" fmla="*/ 4329849 w 48"/>
                  <a:gd name="T23" fmla="*/ 328497 h 58"/>
                  <a:gd name="T24" fmla="*/ 3732895 w 48"/>
                  <a:gd name="T25" fmla="*/ 343026 h 58"/>
                  <a:gd name="T26" fmla="*/ 3711299 w 48"/>
                  <a:gd name="T27" fmla="*/ 390340 h 58"/>
                  <a:gd name="T28" fmla="*/ 3198027 w 48"/>
                  <a:gd name="T29" fmla="*/ 425367 h 58"/>
                  <a:gd name="T30" fmla="*/ 2742535 w 48"/>
                  <a:gd name="T31" fmla="*/ 484038 h 58"/>
                  <a:gd name="T32" fmla="*/ 2726668 w 48"/>
                  <a:gd name="T33" fmla="*/ 550802 h 58"/>
                  <a:gd name="T34" fmla="*/ 2349571 w 48"/>
                  <a:gd name="T35" fmla="*/ 575163 h 58"/>
                  <a:gd name="T36" fmla="*/ 2013918 w 48"/>
                  <a:gd name="T37" fmla="*/ 647906 h 58"/>
                  <a:gd name="T38" fmla="*/ 2003266 w 48"/>
                  <a:gd name="T39" fmla="*/ 713227 h 58"/>
                  <a:gd name="T40" fmla="*/ 1729768 w 48"/>
                  <a:gd name="T41" fmla="*/ 744771 h 58"/>
                  <a:gd name="T42" fmla="*/ 1270850 w 48"/>
                  <a:gd name="T43" fmla="*/ 811603 h 58"/>
                  <a:gd name="T44" fmla="*/ 1270850 w 48"/>
                  <a:gd name="T45" fmla="*/ 908919 h 58"/>
                  <a:gd name="T46" fmla="*/ 932233 w 48"/>
                  <a:gd name="T47" fmla="*/ 954684 h 58"/>
                  <a:gd name="T48" fmla="*/ 932233 w 48"/>
                  <a:gd name="T49" fmla="*/ 1034287 h 58"/>
                  <a:gd name="T50" fmla="*/ 800302 w 48"/>
                  <a:gd name="T51" fmla="*/ 1086365 h 58"/>
                  <a:gd name="T52" fmla="*/ 684906 w 48"/>
                  <a:gd name="T53" fmla="*/ 1169445 h 58"/>
                  <a:gd name="T54" fmla="*/ 2 w 48"/>
                  <a:gd name="T55" fmla="*/ 1199468 h 58"/>
                  <a:gd name="T56" fmla="*/ 1 w 48"/>
                  <a:gd name="T57" fmla="*/ 1330748 h 58"/>
                  <a:gd name="T58" fmla="*/ 1 w 48"/>
                  <a:gd name="T59" fmla="*/ 1364912 h 58"/>
                  <a:gd name="T60" fmla="*/ 0 w 48"/>
                  <a:gd name="T61" fmla="*/ 1452216 h 58"/>
                  <a:gd name="T62" fmla="*/ 0 w 48"/>
                  <a:gd name="T63" fmla="*/ 1548542 h 5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8"/>
                  <a:gd name="T97" fmla="*/ 0 h 58"/>
                  <a:gd name="T98" fmla="*/ 48 w 48"/>
                  <a:gd name="T99" fmla="*/ 58 h 5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8" h="58">
                    <a:moveTo>
                      <a:pt x="47" y="0"/>
                    </a:moveTo>
                    <a:lnTo>
                      <a:pt x="42" y="1"/>
                    </a:lnTo>
                    <a:lnTo>
                      <a:pt x="40" y="2"/>
                    </a:lnTo>
                    <a:lnTo>
                      <a:pt x="38" y="2"/>
                    </a:lnTo>
                    <a:lnTo>
                      <a:pt x="35" y="3"/>
                    </a:lnTo>
                    <a:lnTo>
                      <a:pt x="33" y="4"/>
                    </a:lnTo>
                    <a:lnTo>
                      <a:pt x="31" y="5"/>
                    </a:lnTo>
                    <a:lnTo>
                      <a:pt x="29" y="6"/>
                    </a:lnTo>
                    <a:lnTo>
                      <a:pt x="27" y="8"/>
                    </a:lnTo>
                    <a:lnTo>
                      <a:pt x="25" y="9"/>
                    </a:lnTo>
                    <a:lnTo>
                      <a:pt x="24" y="10"/>
                    </a:lnTo>
                    <a:lnTo>
                      <a:pt x="22" y="12"/>
                    </a:lnTo>
                    <a:lnTo>
                      <a:pt x="20" y="13"/>
                    </a:lnTo>
                    <a:lnTo>
                      <a:pt x="19" y="15"/>
                    </a:lnTo>
                    <a:lnTo>
                      <a:pt x="17" y="16"/>
                    </a:lnTo>
                    <a:lnTo>
                      <a:pt x="15" y="18"/>
                    </a:lnTo>
                    <a:lnTo>
                      <a:pt x="14" y="20"/>
                    </a:lnTo>
                    <a:lnTo>
                      <a:pt x="13" y="22"/>
                    </a:lnTo>
                    <a:lnTo>
                      <a:pt x="11" y="24"/>
                    </a:lnTo>
                    <a:lnTo>
                      <a:pt x="10" y="26"/>
                    </a:lnTo>
                    <a:lnTo>
                      <a:pt x="9" y="28"/>
                    </a:lnTo>
                    <a:lnTo>
                      <a:pt x="7" y="30"/>
                    </a:lnTo>
                    <a:lnTo>
                      <a:pt x="7" y="33"/>
                    </a:lnTo>
                    <a:lnTo>
                      <a:pt x="5" y="35"/>
                    </a:lnTo>
                    <a:lnTo>
                      <a:pt x="5" y="38"/>
                    </a:lnTo>
                    <a:lnTo>
                      <a:pt x="4" y="40"/>
                    </a:lnTo>
                    <a:lnTo>
                      <a:pt x="3" y="42"/>
                    </a:lnTo>
                    <a:lnTo>
                      <a:pt x="2" y="45"/>
                    </a:lnTo>
                    <a:lnTo>
                      <a:pt x="1" y="48"/>
                    </a:lnTo>
                    <a:lnTo>
                      <a:pt x="1" y="51"/>
                    </a:lnTo>
                    <a:lnTo>
                      <a:pt x="0" y="54"/>
                    </a:lnTo>
                    <a:lnTo>
                      <a:pt x="0" y="5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40" name="Freeform 11">
                <a:extLst>
                  <a:ext uri="{FF2B5EF4-FFF2-40B4-BE49-F238E27FC236}">
                    <a16:creationId xmlns:a16="http://schemas.microsoft.com/office/drawing/2014/main" id="{9637FFD7-B8F6-4C0A-AC0A-C2A0DF2A6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8" y="1013"/>
                <a:ext cx="410" cy="808"/>
              </a:xfrm>
              <a:custGeom>
                <a:avLst/>
                <a:gdLst>
                  <a:gd name="T0" fmla="*/ 4235345 w 350"/>
                  <a:gd name="T1" fmla="*/ 84935 h 716"/>
                  <a:gd name="T2" fmla="*/ 7679002 w 350"/>
                  <a:gd name="T3" fmla="*/ 252098 h 716"/>
                  <a:gd name="T4" fmla="*/ 9342601 w 350"/>
                  <a:gd name="T5" fmla="*/ 458950 h 716"/>
                  <a:gd name="T6" fmla="*/ 10537471 w 350"/>
                  <a:gd name="T7" fmla="*/ 682575 h 716"/>
                  <a:gd name="T8" fmla="*/ 10978972 w 350"/>
                  <a:gd name="T9" fmla="*/ 952910 h 716"/>
                  <a:gd name="T10" fmla="*/ 11903898 w 350"/>
                  <a:gd name="T11" fmla="*/ 1229532 h 716"/>
                  <a:gd name="T12" fmla="*/ 12343895 w 350"/>
                  <a:gd name="T13" fmla="*/ 1536303 h 716"/>
                  <a:gd name="T14" fmla="*/ 12861081 w 350"/>
                  <a:gd name="T15" fmla="*/ 1795299 h 716"/>
                  <a:gd name="T16" fmla="*/ 14459991 w 350"/>
                  <a:gd name="T17" fmla="*/ 2047689 h 716"/>
                  <a:gd name="T18" fmla="*/ 16938847 w 350"/>
                  <a:gd name="T19" fmla="*/ 2286124 h 716"/>
                  <a:gd name="T20" fmla="*/ 20674019 w 350"/>
                  <a:gd name="T21" fmla="*/ 2491554 h 716"/>
                  <a:gd name="T22" fmla="*/ 23244246 w 350"/>
                  <a:gd name="T23" fmla="*/ 2579872 h 716"/>
                  <a:gd name="T24" fmla="*/ 25505226 w 350"/>
                  <a:gd name="T25" fmla="*/ 2637383 h 716"/>
                  <a:gd name="T26" fmla="*/ 28279941 w 350"/>
                  <a:gd name="T27" fmla="*/ 2713126 h 716"/>
                  <a:gd name="T28" fmla="*/ 30460059 w 350"/>
                  <a:gd name="T29" fmla="*/ 2760546 h 716"/>
                  <a:gd name="T30" fmla="*/ 32381574 w 350"/>
                  <a:gd name="T31" fmla="*/ 2828375 h 716"/>
                  <a:gd name="T32" fmla="*/ 34497794 w 350"/>
                  <a:gd name="T33" fmla="*/ 2911364 h 716"/>
                  <a:gd name="T34" fmla="*/ 36266006 w 350"/>
                  <a:gd name="T35" fmla="*/ 2996823 h 716"/>
                  <a:gd name="T36" fmla="*/ 37932701 w 350"/>
                  <a:gd name="T37" fmla="*/ 3123034 h 716"/>
                  <a:gd name="T38" fmla="*/ 39199097 w 350"/>
                  <a:gd name="T39" fmla="*/ 3285450 h 716"/>
                  <a:gd name="T40" fmla="*/ 40411702 w 350"/>
                  <a:gd name="T41" fmla="*/ 3488300 h 716"/>
                  <a:gd name="T42" fmla="*/ 41195898 w 350"/>
                  <a:gd name="T43" fmla="*/ 3816435 h 716"/>
                  <a:gd name="T44" fmla="*/ 41195898 w 350"/>
                  <a:gd name="T45" fmla="*/ 4081685 h 716"/>
                  <a:gd name="T46" fmla="*/ 40999316 w 350"/>
                  <a:gd name="T47" fmla="*/ 4361480 h 716"/>
                  <a:gd name="T48" fmla="*/ 40969651 w 350"/>
                  <a:gd name="T49" fmla="*/ 4647523 h 716"/>
                  <a:gd name="T50" fmla="*/ 40166353 w 350"/>
                  <a:gd name="T51" fmla="*/ 4918604 h 716"/>
                  <a:gd name="T52" fmla="*/ 39976326 w 350"/>
                  <a:gd name="T53" fmla="*/ 5197998 h 716"/>
                  <a:gd name="T54" fmla="*/ 39976326 w 350"/>
                  <a:gd name="T55" fmla="*/ 5484701 h 716"/>
                  <a:gd name="T56" fmla="*/ 40411702 w 350"/>
                  <a:gd name="T57" fmla="*/ 5719781 h 716"/>
                  <a:gd name="T58" fmla="*/ 41798660 w 350"/>
                  <a:gd name="T59" fmla="*/ 5989576 h 716"/>
                  <a:gd name="T60" fmla="*/ 43770219 w 350"/>
                  <a:gd name="T61" fmla="*/ 6205310 h 716"/>
                  <a:gd name="T62" fmla="*/ 47339422 w 350"/>
                  <a:gd name="T63" fmla="*/ 6484786 h 716"/>
                  <a:gd name="T64" fmla="*/ 50436104 w 350"/>
                  <a:gd name="T65" fmla="*/ 6650359 h 716"/>
                  <a:gd name="T66" fmla="*/ 53379080 w 350"/>
                  <a:gd name="T67" fmla="*/ 6785548 h 716"/>
                  <a:gd name="T68" fmla="*/ 56261102 w 350"/>
                  <a:gd name="T69" fmla="*/ 6893745 h 716"/>
                  <a:gd name="T70" fmla="*/ 59082293 w 350"/>
                  <a:gd name="T71" fmla="*/ 7034682 h 716"/>
                  <a:gd name="T72" fmla="*/ 61641921 w 350"/>
                  <a:gd name="T73" fmla="*/ 7178385 h 716"/>
                  <a:gd name="T74" fmla="*/ 63997349 w 350"/>
                  <a:gd name="T75" fmla="*/ 7329449 h 716"/>
                  <a:gd name="T76" fmla="*/ 65858177 w 350"/>
                  <a:gd name="T77" fmla="*/ 7504874 h 716"/>
                  <a:gd name="T78" fmla="*/ 67190798 w 350"/>
                  <a:gd name="T79" fmla="*/ 7724910 h 716"/>
                  <a:gd name="T80" fmla="*/ 67852075 w 350"/>
                  <a:gd name="T81" fmla="*/ 7961048 h 716"/>
                  <a:gd name="T82" fmla="*/ 68225291 w 350"/>
                  <a:gd name="T83" fmla="*/ 8305739 h 716"/>
                  <a:gd name="T84" fmla="*/ 67852075 w 350"/>
                  <a:gd name="T85" fmla="*/ 8486298 h 716"/>
                  <a:gd name="T86" fmla="*/ 67852075 w 350"/>
                  <a:gd name="T87" fmla="*/ 8642022 h 716"/>
                  <a:gd name="T88" fmla="*/ 67467473 w 350"/>
                  <a:gd name="T89" fmla="*/ 8779138 h 716"/>
                  <a:gd name="T90" fmla="*/ 67467473 w 350"/>
                  <a:gd name="T91" fmla="*/ 8917816 h 716"/>
                  <a:gd name="T92" fmla="*/ 68225291 w 350"/>
                  <a:gd name="T93" fmla="*/ 9082927 h 716"/>
                  <a:gd name="T94" fmla="*/ 68541539 w 350"/>
                  <a:gd name="T95" fmla="*/ 9191519 h 716"/>
                  <a:gd name="T96" fmla="*/ 69803477 w 350"/>
                  <a:gd name="T97" fmla="*/ 9290549 h 716"/>
                  <a:gd name="T98" fmla="*/ 71429403 w 350"/>
                  <a:gd name="T99" fmla="*/ 9417857 h 716"/>
                  <a:gd name="T100" fmla="*/ 73308008 w 350"/>
                  <a:gd name="T101" fmla="*/ 9513226 h 716"/>
                  <a:gd name="T102" fmla="*/ 76633543 w 350"/>
                  <a:gd name="T103" fmla="*/ 9649523 h 716"/>
                  <a:gd name="T104" fmla="*/ 85603039 w 350"/>
                  <a:gd name="T105" fmla="*/ 9950123 h 716"/>
                  <a:gd name="T106" fmla="*/ 87858313 w 350"/>
                  <a:gd name="T107" fmla="*/ 9982005 h 716"/>
                  <a:gd name="T108" fmla="*/ 88182404 w 350"/>
                  <a:gd name="T109" fmla="*/ 9969077 h 716"/>
                  <a:gd name="T110" fmla="*/ 86999597 w 350"/>
                  <a:gd name="T111" fmla="*/ 9856945 h 716"/>
                  <a:gd name="T112" fmla="*/ 84587811 w 350"/>
                  <a:gd name="T113" fmla="*/ 9751691 h 716"/>
                  <a:gd name="T114" fmla="*/ 82421776 w 350"/>
                  <a:gd name="T115" fmla="*/ 9625136 h 716"/>
                  <a:gd name="T116" fmla="*/ 81075375 w 350"/>
                  <a:gd name="T117" fmla="*/ 9557407 h 716"/>
                  <a:gd name="T118" fmla="*/ 81285397 w 350"/>
                  <a:gd name="T119" fmla="*/ 9557407 h 716"/>
                  <a:gd name="T120" fmla="*/ 84283699 w 350"/>
                  <a:gd name="T121" fmla="*/ 9662363 h 716"/>
                  <a:gd name="T122" fmla="*/ 90438983 w 350"/>
                  <a:gd name="T123" fmla="*/ 9907184 h 71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50"/>
                  <a:gd name="T187" fmla="*/ 0 h 716"/>
                  <a:gd name="T188" fmla="*/ 350 w 350"/>
                  <a:gd name="T189" fmla="*/ 716 h 71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50" h="716">
                    <a:moveTo>
                      <a:pt x="0" y="0"/>
                    </a:moveTo>
                    <a:lnTo>
                      <a:pt x="12" y="4"/>
                    </a:lnTo>
                    <a:lnTo>
                      <a:pt x="16" y="6"/>
                    </a:lnTo>
                    <a:lnTo>
                      <a:pt x="21" y="10"/>
                    </a:lnTo>
                    <a:lnTo>
                      <a:pt x="24" y="14"/>
                    </a:lnTo>
                    <a:lnTo>
                      <a:pt x="28" y="18"/>
                    </a:lnTo>
                    <a:lnTo>
                      <a:pt x="30" y="22"/>
                    </a:lnTo>
                    <a:lnTo>
                      <a:pt x="33" y="27"/>
                    </a:lnTo>
                    <a:lnTo>
                      <a:pt x="35" y="32"/>
                    </a:lnTo>
                    <a:lnTo>
                      <a:pt x="37" y="37"/>
                    </a:lnTo>
                    <a:lnTo>
                      <a:pt x="38" y="43"/>
                    </a:lnTo>
                    <a:lnTo>
                      <a:pt x="39" y="49"/>
                    </a:lnTo>
                    <a:lnTo>
                      <a:pt x="40" y="55"/>
                    </a:lnTo>
                    <a:lnTo>
                      <a:pt x="41" y="62"/>
                    </a:lnTo>
                    <a:lnTo>
                      <a:pt x="42" y="68"/>
                    </a:lnTo>
                    <a:lnTo>
                      <a:pt x="42" y="74"/>
                    </a:lnTo>
                    <a:lnTo>
                      <a:pt x="43" y="81"/>
                    </a:lnTo>
                    <a:lnTo>
                      <a:pt x="44" y="88"/>
                    </a:lnTo>
                    <a:lnTo>
                      <a:pt x="44" y="94"/>
                    </a:lnTo>
                    <a:lnTo>
                      <a:pt x="45" y="101"/>
                    </a:lnTo>
                    <a:lnTo>
                      <a:pt x="46" y="108"/>
                    </a:lnTo>
                    <a:lnTo>
                      <a:pt x="46" y="115"/>
                    </a:lnTo>
                    <a:lnTo>
                      <a:pt x="48" y="121"/>
                    </a:lnTo>
                    <a:lnTo>
                      <a:pt x="49" y="128"/>
                    </a:lnTo>
                    <a:lnTo>
                      <a:pt x="50" y="134"/>
                    </a:lnTo>
                    <a:lnTo>
                      <a:pt x="52" y="140"/>
                    </a:lnTo>
                    <a:lnTo>
                      <a:pt x="54" y="146"/>
                    </a:lnTo>
                    <a:lnTo>
                      <a:pt x="57" y="152"/>
                    </a:lnTo>
                    <a:lnTo>
                      <a:pt x="60" y="157"/>
                    </a:lnTo>
                    <a:lnTo>
                      <a:pt x="63" y="162"/>
                    </a:lnTo>
                    <a:lnTo>
                      <a:pt x="67" y="167"/>
                    </a:lnTo>
                    <a:lnTo>
                      <a:pt x="72" y="172"/>
                    </a:lnTo>
                    <a:lnTo>
                      <a:pt x="78" y="176"/>
                    </a:lnTo>
                    <a:lnTo>
                      <a:pt x="81" y="179"/>
                    </a:lnTo>
                    <a:lnTo>
                      <a:pt x="84" y="181"/>
                    </a:lnTo>
                    <a:lnTo>
                      <a:pt x="87" y="183"/>
                    </a:lnTo>
                    <a:lnTo>
                      <a:pt x="90" y="185"/>
                    </a:lnTo>
                    <a:lnTo>
                      <a:pt x="93" y="186"/>
                    </a:lnTo>
                    <a:lnTo>
                      <a:pt x="96" y="188"/>
                    </a:lnTo>
                    <a:lnTo>
                      <a:pt x="99" y="190"/>
                    </a:lnTo>
                    <a:lnTo>
                      <a:pt x="102" y="191"/>
                    </a:lnTo>
                    <a:lnTo>
                      <a:pt x="105" y="193"/>
                    </a:lnTo>
                    <a:lnTo>
                      <a:pt x="108" y="194"/>
                    </a:lnTo>
                    <a:lnTo>
                      <a:pt x="110" y="196"/>
                    </a:lnTo>
                    <a:lnTo>
                      <a:pt x="113" y="197"/>
                    </a:lnTo>
                    <a:lnTo>
                      <a:pt x="116" y="198"/>
                    </a:lnTo>
                    <a:lnTo>
                      <a:pt x="119" y="200"/>
                    </a:lnTo>
                    <a:lnTo>
                      <a:pt x="121" y="202"/>
                    </a:lnTo>
                    <a:lnTo>
                      <a:pt x="124" y="203"/>
                    </a:lnTo>
                    <a:lnTo>
                      <a:pt x="126" y="205"/>
                    </a:lnTo>
                    <a:lnTo>
                      <a:pt x="129" y="207"/>
                    </a:lnTo>
                    <a:lnTo>
                      <a:pt x="131" y="209"/>
                    </a:lnTo>
                    <a:lnTo>
                      <a:pt x="133" y="212"/>
                    </a:lnTo>
                    <a:lnTo>
                      <a:pt x="136" y="214"/>
                    </a:lnTo>
                    <a:lnTo>
                      <a:pt x="138" y="217"/>
                    </a:lnTo>
                    <a:lnTo>
                      <a:pt x="140" y="220"/>
                    </a:lnTo>
                    <a:lnTo>
                      <a:pt x="142" y="223"/>
                    </a:lnTo>
                    <a:lnTo>
                      <a:pt x="143" y="226"/>
                    </a:lnTo>
                    <a:lnTo>
                      <a:pt x="145" y="230"/>
                    </a:lnTo>
                    <a:lnTo>
                      <a:pt x="147" y="234"/>
                    </a:lnTo>
                    <a:lnTo>
                      <a:pt x="148" y="238"/>
                    </a:lnTo>
                    <a:lnTo>
                      <a:pt x="150" y="243"/>
                    </a:lnTo>
                    <a:lnTo>
                      <a:pt x="151" y="248"/>
                    </a:lnTo>
                    <a:lnTo>
                      <a:pt x="153" y="260"/>
                    </a:lnTo>
                    <a:lnTo>
                      <a:pt x="154" y="266"/>
                    </a:lnTo>
                    <a:lnTo>
                      <a:pt x="154" y="272"/>
                    </a:lnTo>
                    <a:lnTo>
                      <a:pt x="154" y="278"/>
                    </a:lnTo>
                    <a:lnTo>
                      <a:pt x="154" y="285"/>
                    </a:lnTo>
                    <a:lnTo>
                      <a:pt x="154" y="291"/>
                    </a:lnTo>
                    <a:lnTo>
                      <a:pt x="154" y="298"/>
                    </a:lnTo>
                    <a:lnTo>
                      <a:pt x="154" y="304"/>
                    </a:lnTo>
                    <a:lnTo>
                      <a:pt x="153" y="311"/>
                    </a:lnTo>
                    <a:lnTo>
                      <a:pt x="153" y="318"/>
                    </a:lnTo>
                    <a:lnTo>
                      <a:pt x="152" y="324"/>
                    </a:lnTo>
                    <a:lnTo>
                      <a:pt x="152" y="331"/>
                    </a:lnTo>
                    <a:lnTo>
                      <a:pt x="151" y="337"/>
                    </a:lnTo>
                    <a:lnTo>
                      <a:pt x="150" y="344"/>
                    </a:lnTo>
                    <a:lnTo>
                      <a:pt x="150" y="350"/>
                    </a:lnTo>
                    <a:lnTo>
                      <a:pt x="149" y="357"/>
                    </a:lnTo>
                    <a:lnTo>
                      <a:pt x="149" y="364"/>
                    </a:lnTo>
                    <a:lnTo>
                      <a:pt x="149" y="370"/>
                    </a:lnTo>
                    <a:lnTo>
                      <a:pt x="148" y="377"/>
                    </a:lnTo>
                    <a:lnTo>
                      <a:pt x="148" y="383"/>
                    </a:lnTo>
                    <a:lnTo>
                      <a:pt x="149" y="390"/>
                    </a:lnTo>
                    <a:lnTo>
                      <a:pt x="149" y="396"/>
                    </a:lnTo>
                    <a:lnTo>
                      <a:pt x="150" y="402"/>
                    </a:lnTo>
                    <a:lnTo>
                      <a:pt x="151" y="408"/>
                    </a:lnTo>
                    <a:lnTo>
                      <a:pt x="152" y="414"/>
                    </a:lnTo>
                    <a:lnTo>
                      <a:pt x="154" y="420"/>
                    </a:lnTo>
                    <a:lnTo>
                      <a:pt x="155" y="426"/>
                    </a:lnTo>
                    <a:lnTo>
                      <a:pt x="158" y="432"/>
                    </a:lnTo>
                    <a:lnTo>
                      <a:pt x="160" y="437"/>
                    </a:lnTo>
                    <a:lnTo>
                      <a:pt x="163" y="443"/>
                    </a:lnTo>
                    <a:lnTo>
                      <a:pt x="167" y="448"/>
                    </a:lnTo>
                    <a:lnTo>
                      <a:pt x="174" y="458"/>
                    </a:lnTo>
                    <a:lnTo>
                      <a:pt x="177" y="462"/>
                    </a:lnTo>
                    <a:lnTo>
                      <a:pt x="181" y="466"/>
                    </a:lnTo>
                    <a:lnTo>
                      <a:pt x="184" y="470"/>
                    </a:lnTo>
                    <a:lnTo>
                      <a:pt x="188" y="473"/>
                    </a:lnTo>
                    <a:lnTo>
                      <a:pt x="192" y="477"/>
                    </a:lnTo>
                    <a:lnTo>
                      <a:pt x="196" y="480"/>
                    </a:lnTo>
                    <a:lnTo>
                      <a:pt x="199" y="483"/>
                    </a:lnTo>
                    <a:lnTo>
                      <a:pt x="203" y="486"/>
                    </a:lnTo>
                    <a:lnTo>
                      <a:pt x="207" y="489"/>
                    </a:lnTo>
                    <a:lnTo>
                      <a:pt x="210" y="492"/>
                    </a:lnTo>
                    <a:lnTo>
                      <a:pt x="214" y="495"/>
                    </a:lnTo>
                    <a:lnTo>
                      <a:pt x="217" y="498"/>
                    </a:lnTo>
                    <a:lnTo>
                      <a:pt x="220" y="501"/>
                    </a:lnTo>
                    <a:lnTo>
                      <a:pt x="224" y="504"/>
                    </a:lnTo>
                    <a:lnTo>
                      <a:pt x="227" y="508"/>
                    </a:lnTo>
                    <a:lnTo>
                      <a:pt x="230" y="511"/>
                    </a:lnTo>
                    <a:lnTo>
                      <a:pt x="233" y="514"/>
                    </a:lnTo>
                    <a:lnTo>
                      <a:pt x="236" y="518"/>
                    </a:lnTo>
                    <a:lnTo>
                      <a:pt x="238" y="522"/>
                    </a:lnTo>
                    <a:lnTo>
                      <a:pt x="241" y="525"/>
                    </a:lnTo>
                    <a:lnTo>
                      <a:pt x="243" y="530"/>
                    </a:lnTo>
                    <a:lnTo>
                      <a:pt x="245" y="534"/>
                    </a:lnTo>
                    <a:lnTo>
                      <a:pt x="247" y="539"/>
                    </a:lnTo>
                    <a:lnTo>
                      <a:pt x="249" y="544"/>
                    </a:lnTo>
                    <a:lnTo>
                      <a:pt x="250" y="549"/>
                    </a:lnTo>
                    <a:lnTo>
                      <a:pt x="252" y="555"/>
                    </a:lnTo>
                    <a:lnTo>
                      <a:pt x="252" y="561"/>
                    </a:lnTo>
                    <a:lnTo>
                      <a:pt x="253" y="567"/>
                    </a:lnTo>
                    <a:lnTo>
                      <a:pt x="254" y="574"/>
                    </a:lnTo>
                    <a:lnTo>
                      <a:pt x="254" y="582"/>
                    </a:lnTo>
                    <a:lnTo>
                      <a:pt x="254" y="591"/>
                    </a:lnTo>
                    <a:lnTo>
                      <a:pt x="254" y="595"/>
                    </a:lnTo>
                    <a:lnTo>
                      <a:pt x="253" y="600"/>
                    </a:lnTo>
                    <a:lnTo>
                      <a:pt x="253" y="604"/>
                    </a:lnTo>
                    <a:lnTo>
                      <a:pt x="253" y="608"/>
                    </a:lnTo>
                    <a:lnTo>
                      <a:pt x="253" y="612"/>
                    </a:lnTo>
                    <a:lnTo>
                      <a:pt x="253" y="616"/>
                    </a:lnTo>
                    <a:lnTo>
                      <a:pt x="252" y="620"/>
                    </a:lnTo>
                    <a:lnTo>
                      <a:pt x="252" y="623"/>
                    </a:lnTo>
                    <a:lnTo>
                      <a:pt x="252" y="626"/>
                    </a:lnTo>
                    <a:lnTo>
                      <a:pt x="252" y="630"/>
                    </a:lnTo>
                    <a:lnTo>
                      <a:pt x="252" y="633"/>
                    </a:lnTo>
                    <a:lnTo>
                      <a:pt x="252" y="636"/>
                    </a:lnTo>
                    <a:lnTo>
                      <a:pt x="253" y="640"/>
                    </a:lnTo>
                    <a:lnTo>
                      <a:pt x="253" y="642"/>
                    </a:lnTo>
                    <a:lnTo>
                      <a:pt x="254" y="646"/>
                    </a:lnTo>
                    <a:lnTo>
                      <a:pt x="254" y="648"/>
                    </a:lnTo>
                    <a:lnTo>
                      <a:pt x="255" y="651"/>
                    </a:lnTo>
                    <a:lnTo>
                      <a:pt x="256" y="654"/>
                    </a:lnTo>
                    <a:lnTo>
                      <a:pt x="257" y="657"/>
                    </a:lnTo>
                    <a:lnTo>
                      <a:pt x="259" y="660"/>
                    </a:lnTo>
                    <a:lnTo>
                      <a:pt x="260" y="662"/>
                    </a:lnTo>
                    <a:lnTo>
                      <a:pt x="262" y="665"/>
                    </a:lnTo>
                    <a:lnTo>
                      <a:pt x="264" y="668"/>
                    </a:lnTo>
                    <a:lnTo>
                      <a:pt x="266" y="670"/>
                    </a:lnTo>
                    <a:lnTo>
                      <a:pt x="269" y="673"/>
                    </a:lnTo>
                    <a:lnTo>
                      <a:pt x="272" y="676"/>
                    </a:lnTo>
                    <a:lnTo>
                      <a:pt x="274" y="678"/>
                    </a:lnTo>
                    <a:lnTo>
                      <a:pt x="278" y="681"/>
                    </a:lnTo>
                    <a:lnTo>
                      <a:pt x="282" y="684"/>
                    </a:lnTo>
                    <a:lnTo>
                      <a:pt x="286" y="687"/>
                    </a:lnTo>
                    <a:lnTo>
                      <a:pt x="305" y="700"/>
                    </a:lnTo>
                    <a:lnTo>
                      <a:pt x="313" y="704"/>
                    </a:lnTo>
                    <a:lnTo>
                      <a:pt x="319" y="708"/>
                    </a:lnTo>
                    <a:lnTo>
                      <a:pt x="323" y="710"/>
                    </a:lnTo>
                    <a:lnTo>
                      <a:pt x="326" y="711"/>
                    </a:lnTo>
                    <a:lnTo>
                      <a:pt x="328" y="712"/>
                    </a:lnTo>
                    <a:lnTo>
                      <a:pt x="330" y="712"/>
                    </a:lnTo>
                    <a:lnTo>
                      <a:pt x="330" y="711"/>
                    </a:lnTo>
                    <a:lnTo>
                      <a:pt x="329" y="710"/>
                    </a:lnTo>
                    <a:lnTo>
                      <a:pt x="328" y="708"/>
                    </a:lnTo>
                    <a:lnTo>
                      <a:pt x="326" y="705"/>
                    </a:lnTo>
                    <a:lnTo>
                      <a:pt x="324" y="703"/>
                    </a:lnTo>
                    <a:lnTo>
                      <a:pt x="321" y="700"/>
                    </a:lnTo>
                    <a:lnTo>
                      <a:pt x="318" y="697"/>
                    </a:lnTo>
                    <a:lnTo>
                      <a:pt x="315" y="694"/>
                    </a:lnTo>
                    <a:lnTo>
                      <a:pt x="312" y="691"/>
                    </a:lnTo>
                    <a:lnTo>
                      <a:pt x="309" y="688"/>
                    </a:lnTo>
                    <a:lnTo>
                      <a:pt x="307" y="686"/>
                    </a:lnTo>
                    <a:lnTo>
                      <a:pt x="304" y="683"/>
                    </a:lnTo>
                    <a:lnTo>
                      <a:pt x="303" y="682"/>
                    </a:lnTo>
                    <a:lnTo>
                      <a:pt x="302" y="680"/>
                    </a:lnTo>
                    <a:lnTo>
                      <a:pt x="301" y="679"/>
                    </a:lnTo>
                    <a:lnTo>
                      <a:pt x="302" y="680"/>
                    </a:lnTo>
                    <a:lnTo>
                      <a:pt x="303" y="680"/>
                    </a:lnTo>
                    <a:lnTo>
                      <a:pt x="305" y="682"/>
                    </a:lnTo>
                    <a:lnTo>
                      <a:pt x="309" y="684"/>
                    </a:lnTo>
                    <a:lnTo>
                      <a:pt x="314" y="688"/>
                    </a:lnTo>
                    <a:lnTo>
                      <a:pt x="320" y="693"/>
                    </a:lnTo>
                    <a:lnTo>
                      <a:pt x="328" y="699"/>
                    </a:lnTo>
                    <a:lnTo>
                      <a:pt x="337" y="706"/>
                    </a:lnTo>
                    <a:lnTo>
                      <a:pt x="349" y="715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41" name="Freeform 12">
                <a:extLst>
                  <a:ext uri="{FF2B5EF4-FFF2-40B4-BE49-F238E27FC236}">
                    <a16:creationId xmlns:a16="http://schemas.microsoft.com/office/drawing/2014/main" id="{9E2C9622-B434-4562-961F-96E4E1B12F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3" y="2970"/>
                <a:ext cx="224" cy="88"/>
              </a:xfrm>
              <a:custGeom>
                <a:avLst/>
                <a:gdLst>
                  <a:gd name="T0" fmla="*/ 0 w 191"/>
                  <a:gd name="T1" fmla="*/ 0 h 78"/>
                  <a:gd name="T2" fmla="*/ 3308825 w 191"/>
                  <a:gd name="T3" fmla="*/ 74434 h 78"/>
                  <a:gd name="T4" fmla="*/ 5312120 w 191"/>
                  <a:gd name="T5" fmla="*/ 94743 h 78"/>
                  <a:gd name="T6" fmla="*/ 7170778 w 191"/>
                  <a:gd name="T7" fmla="*/ 136055 h 78"/>
                  <a:gd name="T8" fmla="*/ 8609178 w 191"/>
                  <a:gd name="T9" fmla="*/ 175949 h 78"/>
                  <a:gd name="T10" fmla="*/ 10096628 w 191"/>
                  <a:gd name="T11" fmla="*/ 198507 h 78"/>
                  <a:gd name="T12" fmla="*/ 11841072 w 191"/>
                  <a:gd name="T13" fmla="*/ 248688 h 78"/>
                  <a:gd name="T14" fmla="*/ 13821519 w 191"/>
                  <a:gd name="T15" fmla="*/ 285062 h 78"/>
                  <a:gd name="T16" fmla="*/ 15622576 w 191"/>
                  <a:gd name="T17" fmla="*/ 321608 h 78"/>
                  <a:gd name="T18" fmla="*/ 17079136 w 191"/>
                  <a:gd name="T19" fmla="*/ 362840 h 78"/>
                  <a:gd name="T20" fmla="*/ 18879048 w 191"/>
                  <a:gd name="T21" fmla="*/ 409358 h 78"/>
                  <a:gd name="T22" fmla="*/ 20692814 w 191"/>
                  <a:gd name="T23" fmla="*/ 454564 h 78"/>
                  <a:gd name="T24" fmla="*/ 22294602 w 191"/>
                  <a:gd name="T25" fmla="*/ 474956 h 78"/>
                  <a:gd name="T26" fmla="*/ 24268012 w 191"/>
                  <a:gd name="T27" fmla="*/ 535848 h 78"/>
                  <a:gd name="T28" fmla="*/ 25966259 w 191"/>
                  <a:gd name="T29" fmla="*/ 575280 h 78"/>
                  <a:gd name="T30" fmla="*/ 27549253 w 191"/>
                  <a:gd name="T31" fmla="*/ 604546 h 78"/>
                  <a:gd name="T32" fmla="*/ 29407000 w 191"/>
                  <a:gd name="T33" fmla="*/ 652768 h 78"/>
                  <a:gd name="T34" fmla="*/ 30681877 w 191"/>
                  <a:gd name="T35" fmla="*/ 682052 h 78"/>
                  <a:gd name="T36" fmla="*/ 32394803 w 191"/>
                  <a:gd name="T37" fmla="*/ 732243 h 78"/>
                  <a:gd name="T38" fmla="*/ 34487791 w 191"/>
                  <a:gd name="T39" fmla="*/ 748245 h 78"/>
                  <a:gd name="T40" fmla="*/ 35982934 w 191"/>
                  <a:gd name="T41" fmla="*/ 775652 h 78"/>
                  <a:gd name="T42" fmla="*/ 37891268 w 191"/>
                  <a:gd name="T43" fmla="*/ 830873 h 78"/>
                  <a:gd name="T44" fmla="*/ 39410116 w 191"/>
                  <a:gd name="T45" fmla="*/ 844174 h 78"/>
                  <a:gd name="T46" fmla="*/ 41393053 w 191"/>
                  <a:gd name="T47" fmla="*/ 875095 h 78"/>
                  <a:gd name="T48" fmla="*/ 43103452 w 191"/>
                  <a:gd name="T49" fmla="*/ 897995 h 78"/>
                  <a:gd name="T50" fmla="*/ 44969764 w 191"/>
                  <a:gd name="T51" fmla="*/ 937395 h 78"/>
                  <a:gd name="T52" fmla="*/ 46597601 w 191"/>
                  <a:gd name="T53" fmla="*/ 952401 h 78"/>
                  <a:gd name="T54" fmla="*/ 48544732 w 191"/>
                  <a:gd name="T55" fmla="*/ 987287 h 78"/>
                  <a:gd name="T56" fmla="*/ 50550645 w 191"/>
                  <a:gd name="T57" fmla="*/ 1003396 h 78"/>
                  <a:gd name="T58" fmla="*/ 52253971 w 191"/>
                  <a:gd name="T59" fmla="*/ 1050177 h 78"/>
                  <a:gd name="T60" fmla="*/ 53987022 w 191"/>
                  <a:gd name="T61" fmla="*/ 1050177 h 78"/>
                  <a:gd name="T62" fmla="*/ 55907474 w 191"/>
                  <a:gd name="T63" fmla="*/ 1057574 h 7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91"/>
                  <a:gd name="T97" fmla="*/ 0 h 78"/>
                  <a:gd name="T98" fmla="*/ 191 w 191"/>
                  <a:gd name="T99" fmla="*/ 78 h 7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91" h="78">
                    <a:moveTo>
                      <a:pt x="0" y="0"/>
                    </a:moveTo>
                    <a:lnTo>
                      <a:pt x="12" y="5"/>
                    </a:lnTo>
                    <a:lnTo>
                      <a:pt x="18" y="7"/>
                    </a:lnTo>
                    <a:lnTo>
                      <a:pt x="24" y="10"/>
                    </a:lnTo>
                    <a:lnTo>
                      <a:pt x="30" y="13"/>
                    </a:lnTo>
                    <a:lnTo>
                      <a:pt x="35" y="15"/>
                    </a:lnTo>
                    <a:lnTo>
                      <a:pt x="41" y="18"/>
                    </a:lnTo>
                    <a:lnTo>
                      <a:pt x="47" y="21"/>
                    </a:lnTo>
                    <a:lnTo>
                      <a:pt x="53" y="24"/>
                    </a:lnTo>
                    <a:lnTo>
                      <a:pt x="58" y="27"/>
                    </a:lnTo>
                    <a:lnTo>
                      <a:pt x="64" y="30"/>
                    </a:lnTo>
                    <a:lnTo>
                      <a:pt x="70" y="33"/>
                    </a:lnTo>
                    <a:lnTo>
                      <a:pt x="76" y="35"/>
                    </a:lnTo>
                    <a:lnTo>
                      <a:pt x="82" y="39"/>
                    </a:lnTo>
                    <a:lnTo>
                      <a:pt x="88" y="41"/>
                    </a:lnTo>
                    <a:lnTo>
                      <a:pt x="94" y="44"/>
                    </a:lnTo>
                    <a:lnTo>
                      <a:pt x="100" y="47"/>
                    </a:lnTo>
                    <a:lnTo>
                      <a:pt x="105" y="50"/>
                    </a:lnTo>
                    <a:lnTo>
                      <a:pt x="111" y="52"/>
                    </a:lnTo>
                    <a:lnTo>
                      <a:pt x="117" y="55"/>
                    </a:lnTo>
                    <a:lnTo>
                      <a:pt x="123" y="57"/>
                    </a:lnTo>
                    <a:lnTo>
                      <a:pt x="129" y="60"/>
                    </a:lnTo>
                    <a:lnTo>
                      <a:pt x="135" y="62"/>
                    </a:lnTo>
                    <a:lnTo>
                      <a:pt x="141" y="64"/>
                    </a:lnTo>
                    <a:lnTo>
                      <a:pt x="147" y="66"/>
                    </a:lnTo>
                    <a:lnTo>
                      <a:pt x="153" y="68"/>
                    </a:lnTo>
                    <a:lnTo>
                      <a:pt x="159" y="70"/>
                    </a:lnTo>
                    <a:lnTo>
                      <a:pt x="165" y="72"/>
                    </a:lnTo>
                    <a:lnTo>
                      <a:pt x="172" y="73"/>
                    </a:lnTo>
                    <a:lnTo>
                      <a:pt x="178" y="75"/>
                    </a:lnTo>
                    <a:lnTo>
                      <a:pt x="184" y="75"/>
                    </a:lnTo>
                    <a:lnTo>
                      <a:pt x="190" y="7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42" name="Freeform 13">
                <a:extLst>
                  <a:ext uri="{FF2B5EF4-FFF2-40B4-BE49-F238E27FC236}">
                    <a16:creationId xmlns:a16="http://schemas.microsoft.com/office/drawing/2014/main" id="{AD5FCEF7-09C6-45ED-9C77-3FF12F99A5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2" y="2885"/>
                <a:ext cx="372" cy="98"/>
              </a:xfrm>
              <a:custGeom>
                <a:avLst/>
                <a:gdLst>
                  <a:gd name="T0" fmla="*/ 0 w 318"/>
                  <a:gd name="T1" fmla="*/ 0 h 87"/>
                  <a:gd name="T2" fmla="*/ 4724456 w 318"/>
                  <a:gd name="T3" fmla="*/ 68491 h 87"/>
                  <a:gd name="T4" fmla="*/ 7190563 w 318"/>
                  <a:gd name="T5" fmla="*/ 97894 h 87"/>
                  <a:gd name="T6" fmla="*/ 9627452 w 318"/>
                  <a:gd name="T7" fmla="*/ 139918 h 87"/>
                  <a:gd name="T8" fmla="*/ 11678166 w 318"/>
                  <a:gd name="T9" fmla="*/ 177537 h 87"/>
                  <a:gd name="T10" fmla="*/ 14198737 w 318"/>
                  <a:gd name="T11" fmla="*/ 202938 h 87"/>
                  <a:gd name="T12" fmla="*/ 16609843 w 318"/>
                  <a:gd name="T13" fmla="*/ 257500 h 87"/>
                  <a:gd name="T14" fmla="*/ 18694855 w 318"/>
                  <a:gd name="T15" fmla="*/ 290057 h 87"/>
                  <a:gd name="T16" fmla="*/ 21090673 w 318"/>
                  <a:gd name="T17" fmla="*/ 326731 h 87"/>
                  <a:gd name="T18" fmla="*/ 23740986 w 318"/>
                  <a:gd name="T19" fmla="*/ 370973 h 87"/>
                  <a:gd name="T20" fmla="*/ 25813828 w 318"/>
                  <a:gd name="T21" fmla="*/ 414576 h 87"/>
                  <a:gd name="T22" fmla="*/ 28001675 w 318"/>
                  <a:gd name="T23" fmla="*/ 460193 h 87"/>
                  <a:gd name="T24" fmla="*/ 30281847 w 318"/>
                  <a:gd name="T25" fmla="*/ 489918 h 87"/>
                  <a:gd name="T26" fmla="*/ 32756676 w 318"/>
                  <a:gd name="T27" fmla="*/ 530228 h 87"/>
                  <a:gd name="T28" fmla="*/ 35009458 w 318"/>
                  <a:gd name="T29" fmla="*/ 583920 h 87"/>
                  <a:gd name="T30" fmla="*/ 37215868 w 318"/>
                  <a:gd name="T31" fmla="*/ 618002 h 87"/>
                  <a:gd name="T32" fmla="*/ 39496054 w 318"/>
                  <a:gd name="T33" fmla="*/ 667470 h 87"/>
                  <a:gd name="T34" fmla="*/ 42069721 w 318"/>
                  <a:gd name="T35" fmla="*/ 696140 h 87"/>
                  <a:gd name="T36" fmla="*/ 44412974 w 318"/>
                  <a:gd name="T37" fmla="*/ 740913 h 87"/>
                  <a:gd name="T38" fmla="*/ 46841770 w 318"/>
                  <a:gd name="T39" fmla="*/ 757850 h 87"/>
                  <a:gd name="T40" fmla="*/ 48640992 w 318"/>
                  <a:gd name="T41" fmla="*/ 788772 h 87"/>
                  <a:gd name="T42" fmla="*/ 51158757 w 318"/>
                  <a:gd name="T43" fmla="*/ 846926 h 87"/>
                  <a:gd name="T44" fmla="*/ 53723678 w 318"/>
                  <a:gd name="T45" fmla="*/ 853670 h 87"/>
                  <a:gd name="T46" fmla="*/ 56044480 w 318"/>
                  <a:gd name="T47" fmla="*/ 887585 h 87"/>
                  <a:gd name="T48" fmla="*/ 58249483 w 318"/>
                  <a:gd name="T49" fmla="*/ 931648 h 87"/>
                  <a:gd name="T50" fmla="*/ 61024467 w 318"/>
                  <a:gd name="T51" fmla="*/ 954009 h 87"/>
                  <a:gd name="T52" fmla="*/ 63425538 w 318"/>
                  <a:gd name="T53" fmla="*/ 961350 h 87"/>
                  <a:gd name="T54" fmla="*/ 66152663 w 318"/>
                  <a:gd name="T55" fmla="*/ 994986 h 87"/>
                  <a:gd name="T56" fmla="*/ 68563774 w 318"/>
                  <a:gd name="T57" fmla="*/ 1000841 h 87"/>
                  <a:gd name="T58" fmla="*/ 71097989 w 318"/>
                  <a:gd name="T59" fmla="*/ 1029267 h 87"/>
                  <a:gd name="T60" fmla="*/ 73568688 w 318"/>
                  <a:gd name="T61" fmla="*/ 1031113 h 87"/>
                  <a:gd name="T62" fmla="*/ 76267055 w 318"/>
                  <a:gd name="T63" fmla="*/ 1049443 h 8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18"/>
                  <a:gd name="T97" fmla="*/ 0 h 87"/>
                  <a:gd name="T98" fmla="*/ 318 w 318"/>
                  <a:gd name="T99" fmla="*/ 87 h 8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18" h="87">
                    <a:moveTo>
                      <a:pt x="0" y="0"/>
                    </a:moveTo>
                    <a:lnTo>
                      <a:pt x="20" y="5"/>
                    </a:lnTo>
                    <a:lnTo>
                      <a:pt x="30" y="8"/>
                    </a:lnTo>
                    <a:lnTo>
                      <a:pt x="40" y="11"/>
                    </a:lnTo>
                    <a:lnTo>
                      <a:pt x="49" y="14"/>
                    </a:lnTo>
                    <a:lnTo>
                      <a:pt x="59" y="17"/>
                    </a:lnTo>
                    <a:lnTo>
                      <a:pt x="69" y="21"/>
                    </a:lnTo>
                    <a:lnTo>
                      <a:pt x="78" y="24"/>
                    </a:lnTo>
                    <a:lnTo>
                      <a:pt x="88" y="27"/>
                    </a:lnTo>
                    <a:lnTo>
                      <a:pt x="98" y="31"/>
                    </a:lnTo>
                    <a:lnTo>
                      <a:pt x="107" y="34"/>
                    </a:lnTo>
                    <a:lnTo>
                      <a:pt x="116" y="37"/>
                    </a:lnTo>
                    <a:lnTo>
                      <a:pt x="126" y="41"/>
                    </a:lnTo>
                    <a:lnTo>
                      <a:pt x="136" y="44"/>
                    </a:lnTo>
                    <a:lnTo>
                      <a:pt x="145" y="47"/>
                    </a:lnTo>
                    <a:lnTo>
                      <a:pt x="155" y="51"/>
                    </a:lnTo>
                    <a:lnTo>
                      <a:pt x="164" y="54"/>
                    </a:lnTo>
                    <a:lnTo>
                      <a:pt x="174" y="57"/>
                    </a:lnTo>
                    <a:lnTo>
                      <a:pt x="184" y="60"/>
                    </a:lnTo>
                    <a:lnTo>
                      <a:pt x="194" y="63"/>
                    </a:lnTo>
                    <a:lnTo>
                      <a:pt x="203" y="66"/>
                    </a:lnTo>
                    <a:lnTo>
                      <a:pt x="213" y="69"/>
                    </a:lnTo>
                    <a:lnTo>
                      <a:pt x="223" y="71"/>
                    </a:lnTo>
                    <a:lnTo>
                      <a:pt x="233" y="73"/>
                    </a:lnTo>
                    <a:lnTo>
                      <a:pt x="243" y="76"/>
                    </a:lnTo>
                    <a:lnTo>
                      <a:pt x="254" y="78"/>
                    </a:lnTo>
                    <a:lnTo>
                      <a:pt x="264" y="79"/>
                    </a:lnTo>
                    <a:lnTo>
                      <a:pt x="274" y="81"/>
                    </a:lnTo>
                    <a:lnTo>
                      <a:pt x="285" y="83"/>
                    </a:lnTo>
                    <a:lnTo>
                      <a:pt x="295" y="84"/>
                    </a:lnTo>
                    <a:lnTo>
                      <a:pt x="306" y="85"/>
                    </a:lnTo>
                    <a:lnTo>
                      <a:pt x="317" y="86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43" name="Freeform 14">
                <a:extLst>
                  <a:ext uri="{FF2B5EF4-FFF2-40B4-BE49-F238E27FC236}">
                    <a16:creationId xmlns:a16="http://schemas.microsoft.com/office/drawing/2014/main" id="{CD287781-82A7-4792-AEF0-3DA446932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7" y="2893"/>
                <a:ext cx="74" cy="26"/>
              </a:xfrm>
              <a:custGeom>
                <a:avLst/>
                <a:gdLst>
                  <a:gd name="T0" fmla="*/ 5964684 w 64"/>
                  <a:gd name="T1" fmla="*/ 2 h 23"/>
                  <a:gd name="T2" fmla="*/ 5602878 w 64"/>
                  <a:gd name="T3" fmla="*/ 1 h 23"/>
                  <a:gd name="T4" fmla="*/ 5464601 w 64"/>
                  <a:gd name="T5" fmla="*/ 1 h 23"/>
                  <a:gd name="T6" fmla="*/ 5317112 w 64"/>
                  <a:gd name="T7" fmla="*/ 1 h 23"/>
                  <a:gd name="T8" fmla="*/ 4929920 w 64"/>
                  <a:gd name="T9" fmla="*/ 0 h 23"/>
                  <a:gd name="T10" fmla="*/ 4798993 w 64"/>
                  <a:gd name="T11" fmla="*/ 0 h 23"/>
                  <a:gd name="T12" fmla="*/ 4598583 w 64"/>
                  <a:gd name="T13" fmla="*/ 0 h 23"/>
                  <a:gd name="T14" fmla="*/ 4427439 w 64"/>
                  <a:gd name="T15" fmla="*/ 0 h 23"/>
                  <a:gd name="T16" fmla="*/ 4191126 w 64"/>
                  <a:gd name="T17" fmla="*/ 0 h 23"/>
                  <a:gd name="T18" fmla="*/ 4087473 w 64"/>
                  <a:gd name="T19" fmla="*/ 0 h 23"/>
                  <a:gd name="T20" fmla="*/ 3830445 w 64"/>
                  <a:gd name="T21" fmla="*/ 1 h 23"/>
                  <a:gd name="T22" fmla="*/ 3624565 w 64"/>
                  <a:gd name="T23" fmla="*/ 1 h 23"/>
                  <a:gd name="T24" fmla="*/ 3535112 w 64"/>
                  <a:gd name="T25" fmla="*/ 1 h 23"/>
                  <a:gd name="T26" fmla="*/ 3136498 w 64"/>
                  <a:gd name="T27" fmla="*/ 2 h 23"/>
                  <a:gd name="T28" fmla="*/ 3059401 w 64"/>
                  <a:gd name="T29" fmla="*/ 2 h 23"/>
                  <a:gd name="T30" fmla="*/ 2865139 w 64"/>
                  <a:gd name="T31" fmla="*/ 3 h 23"/>
                  <a:gd name="T32" fmla="*/ 2645968 w 64"/>
                  <a:gd name="T33" fmla="*/ 72826 h 23"/>
                  <a:gd name="T34" fmla="*/ 2477958 w 64"/>
                  <a:gd name="T35" fmla="*/ 72826 h 23"/>
                  <a:gd name="T36" fmla="*/ 2322155 w 64"/>
                  <a:gd name="T37" fmla="*/ 82325 h 23"/>
                  <a:gd name="T38" fmla="*/ 2063143 w 64"/>
                  <a:gd name="T39" fmla="*/ 93063 h 23"/>
                  <a:gd name="T40" fmla="*/ 1979161 w 64"/>
                  <a:gd name="T41" fmla="*/ 105202 h 23"/>
                  <a:gd name="T42" fmla="*/ 1736951 w 64"/>
                  <a:gd name="T43" fmla="*/ 118924 h 23"/>
                  <a:gd name="T44" fmla="*/ 1543213 w 64"/>
                  <a:gd name="T45" fmla="*/ 134436 h 23"/>
                  <a:gd name="T46" fmla="*/ 1334671 w 64"/>
                  <a:gd name="T47" fmla="*/ 151971 h 23"/>
                  <a:gd name="T48" fmla="*/ 1154310 w 64"/>
                  <a:gd name="T49" fmla="*/ 171793 h 23"/>
                  <a:gd name="T50" fmla="*/ 1106596 w 64"/>
                  <a:gd name="T51" fmla="*/ 194201 h 23"/>
                  <a:gd name="T52" fmla="*/ 863414 w 64"/>
                  <a:gd name="T53" fmla="*/ 219532 h 23"/>
                  <a:gd name="T54" fmla="*/ 645826 w 64"/>
                  <a:gd name="T55" fmla="*/ 244239 h 23"/>
                  <a:gd name="T56" fmla="*/ 483072 w 64"/>
                  <a:gd name="T57" fmla="*/ 248167 h 23"/>
                  <a:gd name="T58" fmla="*/ 3 w 64"/>
                  <a:gd name="T59" fmla="*/ 280537 h 23"/>
                  <a:gd name="T60" fmla="*/ 1 w 64"/>
                  <a:gd name="T61" fmla="*/ 317129 h 23"/>
                  <a:gd name="T62" fmla="*/ 0 w 64"/>
                  <a:gd name="T63" fmla="*/ 357680 h 2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4"/>
                  <a:gd name="T97" fmla="*/ 0 h 23"/>
                  <a:gd name="T98" fmla="*/ 64 w 64"/>
                  <a:gd name="T99" fmla="*/ 23 h 2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4" h="23">
                    <a:moveTo>
                      <a:pt x="63" y="2"/>
                    </a:moveTo>
                    <a:lnTo>
                      <a:pt x="59" y="1"/>
                    </a:lnTo>
                    <a:lnTo>
                      <a:pt x="57" y="1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50" y="0"/>
                    </a:lnTo>
                    <a:lnTo>
                      <a:pt x="48" y="0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0" y="1"/>
                    </a:lnTo>
                    <a:lnTo>
                      <a:pt x="38" y="1"/>
                    </a:lnTo>
                    <a:lnTo>
                      <a:pt x="36" y="1"/>
                    </a:lnTo>
                    <a:lnTo>
                      <a:pt x="33" y="2"/>
                    </a:lnTo>
                    <a:lnTo>
                      <a:pt x="31" y="2"/>
                    </a:lnTo>
                    <a:lnTo>
                      <a:pt x="30" y="3"/>
                    </a:lnTo>
                    <a:lnTo>
                      <a:pt x="27" y="4"/>
                    </a:lnTo>
                    <a:lnTo>
                      <a:pt x="26" y="4"/>
                    </a:lnTo>
                    <a:lnTo>
                      <a:pt x="24" y="5"/>
                    </a:lnTo>
                    <a:lnTo>
                      <a:pt x="22" y="6"/>
                    </a:lnTo>
                    <a:lnTo>
                      <a:pt x="20" y="7"/>
                    </a:lnTo>
                    <a:lnTo>
                      <a:pt x="18" y="8"/>
                    </a:lnTo>
                    <a:lnTo>
                      <a:pt x="16" y="9"/>
                    </a:lnTo>
                    <a:lnTo>
                      <a:pt x="14" y="10"/>
                    </a:lnTo>
                    <a:lnTo>
                      <a:pt x="12" y="11"/>
                    </a:lnTo>
                    <a:lnTo>
                      <a:pt x="11" y="12"/>
                    </a:lnTo>
                    <a:lnTo>
                      <a:pt x="9" y="14"/>
                    </a:lnTo>
                    <a:lnTo>
                      <a:pt x="7" y="15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1" y="20"/>
                    </a:lnTo>
                    <a:lnTo>
                      <a:pt x="0" y="22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44" name="Freeform 15">
                <a:extLst>
                  <a:ext uri="{FF2B5EF4-FFF2-40B4-BE49-F238E27FC236}">
                    <a16:creationId xmlns:a16="http://schemas.microsoft.com/office/drawing/2014/main" id="{D037D4D1-C543-475B-AAD9-DDD5697E5C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2" y="2831"/>
                <a:ext cx="445" cy="77"/>
              </a:xfrm>
              <a:custGeom>
                <a:avLst/>
                <a:gdLst>
                  <a:gd name="T0" fmla="*/ 80812453 w 381"/>
                  <a:gd name="T1" fmla="*/ 394394 h 69"/>
                  <a:gd name="T2" fmla="*/ 75662375 w 381"/>
                  <a:gd name="T3" fmla="*/ 396126 h 69"/>
                  <a:gd name="T4" fmla="*/ 73326592 w 381"/>
                  <a:gd name="T5" fmla="*/ 396126 h 69"/>
                  <a:gd name="T6" fmla="*/ 70686403 w 381"/>
                  <a:gd name="T7" fmla="*/ 394394 h 69"/>
                  <a:gd name="T8" fmla="*/ 68250707 w 381"/>
                  <a:gd name="T9" fmla="*/ 388950 h 69"/>
                  <a:gd name="T10" fmla="*/ 65785671 w 381"/>
                  <a:gd name="T11" fmla="*/ 373658 h 69"/>
                  <a:gd name="T12" fmla="*/ 63218794 w 381"/>
                  <a:gd name="T13" fmla="*/ 366215 h 69"/>
                  <a:gd name="T14" fmla="*/ 60981075 w 381"/>
                  <a:gd name="T15" fmla="*/ 354970 h 69"/>
                  <a:gd name="T16" fmla="*/ 58306561 w 381"/>
                  <a:gd name="T17" fmla="*/ 348540 h 69"/>
                  <a:gd name="T18" fmla="*/ 55721136 w 381"/>
                  <a:gd name="T19" fmla="*/ 330199 h 69"/>
                  <a:gd name="T20" fmla="*/ 52976324 w 381"/>
                  <a:gd name="T21" fmla="*/ 316699 h 69"/>
                  <a:gd name="T22" fmla="*/ 50719292 w 381"/>
                  <a:gd name="T23" fmla="*/ 295893 h 69"/>
                  <a:gd name="T24" fmla="*/ 48241019 w 381"/>
                  <a:gd name="T25" fmla="*/ 285042 h 69"/>
                  <a:gd name="T26" fmla="*/ 45564813 w 381"/>
                  <a:gd name="T27" fmla="*/ 256873 h 69"/>
                  <a:gd name="T28" fmla="*/ 43144390 w 381"/>
                  <a:gd name="T29" fmla="*/ 240939 h 69"/>
                  <a:gd name="T30" fmla="*/ 40601140 w 381"/>
                  <a:gd name="T31" fmla="*/ 228889 h 69"/>
                  <a:gd name="T32" fmla="*/ 37983566 w 381"/>
                  <a:gd name="T33" fmla="*/ 206270 h 69"/>
                  <a:gd name="T34" fmla="*/ 35520595 w 381"/>
                  <a:gd name="T35" fmla="*/ 190796 h 69"/>
                  <a:gd name="T36" fmla="*/ 33226433 w 381"/>
                  <a:gd name="T37" fmla="*/ 165635 h 69"/>
                  <a:gd name="T38" fmla="*/ 30412015 w 381"/>
                  <a:gd name="T39" fmla="*/ 148426 h 69"/>
                  <a:gd name="T40" fmla="*/ 28055622 w 381"/>
                  <a:gd name="T41" fmla="*/ 133005 h 69"/>
                  <a:gd name="T42" fmla="*/ 25635677 w 381"/>
                  <a:gd name="T43" fmla="*/ 106803 h 69"/>
                  <a:gd name="T44" fmla="*/ 22967155 w 381"/>
                  <a:gd name="T45" fmla="*/ 95707 h 69"/>
                  <a:gd name="T46" fmla="*/ 20410592 w 381"/>
                  <a:gd name="T47" fmla="*/ 85280 h 69"/>
                  <a:gd name="T48" fmla="*/ 17611957 w 381"/>
                  <a:gd name="T49" fmla="*/ 61713 h 69"/>
                  <a:gd name="T50" fmla="*/ 15079001 w 381"/>
                  <a:gd name="T51" fmla="*/ 49555 h 69"/>
                  <a:gd name="T52" fmla="*/ 12810040 w 381"/>
                  <a:gd name="T53" fmla="*/ 39792 h 69"/>
                  <a:gd name="T54" fmla="*/ 10133660 w 381"/>
                  <a:gd name="T55" fmla="*/ 31953 h 69"/>
                  <a:gd name="T56" fmla="*/ 7607152 w 381"/>
                  <a:gd name="T57" fmla="*/ 3 h 69"/>
                  <a:gd name="T58" fmla="*/ 5270911 w 381"/>
                  <a:gd name="T59" fmla="*/ 1 h 69"/>
                  <a:gd name="T60" fmla="*/ 2505250 w 381"/>
                  <a:gd name="T61" fmla="*/ 1 h 69"/>
                  <a:gd name="T62" fmla="*/ 0 w 381"/>
                  <a:gd name="T63" fmla="*/ 0 h 6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1"/>
                  <a:gd name="T97" fmla="*/ 0 h 69"/>
                  <a:gd name="T98" fmla="*/ 381 w 381"/>
                  <a:gd name="T99" fmla="*/ 69 h 6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1" h="69">
                    <a:moveTo>
                      <a:pt x="380" y="67"/>
                    </a:moveTo>
                    <a:lnTo>
                      <a:pt x="356" y="68"/>
                    </a:lnTo>
                    <a:lnTo>
                      <a:pt x="345" y="68"/>
                    </a:lnTo>
                    <a:lnTo>
                      <a:pt x="333" y="67"/>
                    </a:lnTo>
                    <a:lnTo>
                      <a:pt x="321" y="66"/>
                    </a:lnTo>
                    <a:lnTo>
                      <a:pt x="309" y="65"/>
                    </a:lnTo>
                    <a:lnTo>
                      <a:pt x="298" y="63"/>
                    </a:lnTo>
                    <a:lnTo>
                      <a:pt x="286" y="61"/>
                    </a:lnTo>
                    <a:lnTo>
                      <a:pt x="274" y="59"/>
                    </a:lnTo>
                    <a:lnTo>
                      <a:pt x="262" y="57"/>
                    </a:lnTo>
                    <a:lnTo>
                      <a:pt x="250" y="54"/>
                    </a:lnTo>
                    <a:lnTo>
                      <a:pt x="238" y="51"/>
                    </a:lnTo>
                    <a:lnTo>
                      <a:pt x="227" y="49"/>
                    </a:lnTo>
                    <a:lnTo>
                      <a:pt x="215" y="45"/>
                    </a:lnTo>
                    <a:lnTo>
                      <a:pt x="203" y="42"/>
                    </a:lnTo>
                    <a:lnTo>
                      <a:pt x="191" y="39"/>
                    </a:lnTo>
                    <a:lnTo>
                      <a:pt x="179" y="36"/>
                    </a:lnTo>
                    <a:lnTo>
                      <a:pt x="168" y="33"/>
                    </a:lnTo>
                    <a:lnTo>
                      <a:pt x="156" y="29"/>
                    </a:lnTo>
                    <a:lnTo>
                      <a:pt x="144" y="26"/>
                    </a:lnTo>
                    <a:lnTo>
                      <a:pt x="132" y="23"/>
                    </a:lnTo>
                    <a:lnTo>
                      <a:pt x="120" y="19"/>
                    </a:lnTo>
                    <a:lnTo>
                      <a:pt x="108" y="17"/>
                    </a:lnTo>
                    <a:lnTo>
                      <a:pt x="96" y="14"/>
                    </a:lnTo>
                    <a:lnTo>
                      <a:pt x="84" y="11"/>
                    </a:lnTo>
                    <a:lnTo>
                      <a:pt x="72" y="9"/>
                    </a:lnTo>
                    <a:lnTo>
                      <a:pt x="60" y="7"/>
                    </a:lnTo>
                    <a:lnTo>
                      <a:pt x="48" y="5"/>
                    </a:lnTo>
                    <a:lnTo>
                      <a:pt x="36" y="3"/>
                    </a:lnTo>
                    <a:lnTo>
                      <a:pt x="24" y="1"/>
                    </a:lnTo>
                    <a:lnTo>
                      <a:pt x="12" y="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45" name="Freeform 16">
                <a:extLst>
                  <a:ext uri="{FF2B5EF4-FFF2-40B4-BE49-F238E27FC236}">
                    <a16:creationId xmlns:a16="http://schemas.microsoft.com/office/drawing/2014/main" id="{7590EBFD-937E-47A2-BF42-95C857209F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7" y="2788"/>
                <a:ext cx="446" cy="33"/>
              </a:xfrm>
              <a:custGeom>
                <a:avLst/>
                <a:gdLst>
                  <a:gd name="T0" fmla="*/ 96566769 w 381"/>
                  <a:gd name="T1" fmla="*/ 54385 h 30"/>
                  <a:gd name="T2" fmla="*/ 90205076 w 381"/>
                  <a:gd name="T3" fmla="*/ 52811 h 30"/>
                  <a:gd name="T4" fmla="*/ 87352049 w 381"/>
                  <a:gd name="T5" fmla="*/ 50323 h 30"/>
                  <a:gd name="T6" fmla="*/ 84321308 w 381"/>
                  <a:gd name="T7" fmla="*/ 50323 h 30"/>
                  <a:gd name="T8" fmla="*/ 81354919 w 381"/>
                  <a:gd name="T9" fmla="*/ 49441 h 30"/>
                  <a:gd name="T10" fmla="*/ 78160850 w 381"/>
                  <a:gd name="T11" fmla="*/ 49441 h 30"/>
                  <a:gd name="T12" fmla="*/ 75040554 w 381"/>
                  <a:gd name="T13" fmla="*/ 48168 h 30"/>
                  <a:gd name="T14" fmla="*/ 72032328 w 381"/>
                  <a:gd name="T15" fmla="*/ 48168 h 30"/>
                  <a:gd name="T16" fmla="*/ 68778324 w 381"/>
                  <a:gd name="T17" fmla="*/ 48168 h 30"/>
                  <a:gd name="T18" fmla="*/ 65828083 w 381"/>
                  <a:gd name="T19" fmla="*/ 44946 h 30"/>
                  <a:gd name="T20" fmla="*/ 63133681 w 381"/>
                  <a:gd name="T21" fmla="*/ 43645 h 30"/>
                  <a:gd name="T22" fmla="*/ 60051264 w 381"/>
                  <a:gd name="T23" fmla="*/ 43645 h 30"/>
                  <a:gd name="T24" fmla="*/ 57038686 w 381"/>
                  <a:gd name="T25" fmla="*/ 40860 h 30"/>
                  <a:gd name="T26" fmla="*/ 53932584 w 381"/>
                  <a:gd name="T27" fmla="*/ 40860 h 30"/>
                  <a:gd name="T28" fmla="*/ 50831937 w 381"/>
                  <a:gd name="T29" fmla="*/ 39677 h 30"/>
                  <a:gd name="T30" fmla="*/ 48016277 w 381"/>
                  <a:gd name="T31" fmla="*/ 37145 h 30"/>
                  <a:gd name="T32" fmla="*/ 44643061 w 381"/>
                  <a:gd name="T33" fmla="*/ 36189 h 30"/>
                  <a:gd name="T34" fmla="*/ 41860542 w 381"/>
                  <a:gd name="T35" fmla="*/ 36189 h 30"/>
                  <a:gd name="T36" fmla="*/ 38871630 w 381"/>
                  <a:gd name="T37" fmla="*/ 33768 h 30"/>
                  <a:gd name="T38" fmla="*/ 35759790 w 381"/>
                  <a:gd name="T39" fmla="*/ 32791 h 30"/>
                  <a:gd name="T40" fmla="*/ 32578733 w 381"/>
                  <a:gd name="T41" fmla="*/ 30698 h 30"/>
                  <a:gd name="T42" fmla="*/ 29947584 w 381"/>
                  <a:gd name="T43" fmla="*/ 29908 h 30"/>
                  <a:gd name="T44" fmla="*/ 27009381 w 381"/>
                  <a:gd name="T45" fmla="*/ 24717 h 30"/>
                  <a:gd name="T46" fmla="*/ 23774666 w 381"/>
                  <a:gd name="T47" fmla="*/ 22470 h 30"/>
                  <a:gd name="T48" fmla="*/ 20701090 w 381"/>
                  <a:gd name="T49" fmla="*/ 20427 h 30"/>
                  <a:gd name="T50" fmla="*/ 17684115 w 381"/>
                  <a:gd name="T51" fmla="*/ 18570 h 30"/>
                  <a:gd name="T52" fmla="*/ 14821248 w 381"/>
                  <a:gd name="T53" fmla="*/ 15347 h 30"/>
                  <a:gd name="T54" fmla="*/ 11761849 w 381"/>
                  <a:gd name="T55" fmla="*/ 13952 h 30"/>
                  <a:gd name="T56" fmla="*/ 8706389 w 381"/>
                  <a:gd name="T57" fmla="*/ 11531 h 30"/>
                  <a:gd name="T58" fmla="*/ 5793878 w 381"/>
                  <a:gd name="T59" fmla="*/ 3 h 30"/>
                  <a:gd name="T60" fmla="*/ 2890473 w 381"/>
                  <a:gd name="T61" fmla="*/ 2 h 30"/>
                  <a:gd name="T62" fmla="*/ 0 w 381"/>
                  <a:gd name="T63" fmla="*/ 0 h 3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1"/>
                  <a:gd name="T97" fmla="*/ 0 h 30"/>
                  <a:gd name="T98" fmla="*/ 381 w 381"/>
                  <a:gd name="T99" fmla="*/ 30 h 3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1" h="30">
                    <a:moveTo>
                      <a:pt x="380" y="29"/>
                    </a:moveTo>
                    <a:lnTo>
                      <a:pt x="356" y="28"/>
                    </a:lnTo>
                    <a:lnTo>
                      <a:pt x="344" y="27"/>
                    </a:lnTo>
                    <a:lnTo>
                      <a:pt x="332" y="27"/>
                    </a:lnTo>
                    <a:lnTo>
                      <a:pt x="320" y="26"/>
                    </a:lnTo>
                    <a:lnTo>
                      <a:pt x="308" y="26"/>
                    </a:lnTo>
                    <a:lnTo>
                      <a:pt x="296" y="25"/>
                    </a:lnTo>
                    <a:lnTo>
                      <a:pt x="284" y="25"/>
                    </a:lnTo>
                    <a:lnTo>
                      <a:pt x="272" y="25"/>
                    </a:lnTo>
                    <a:lnTo>
                      <a:pt x="260" y="24"/>
                    </a:lnTo>
                    <a:lnTo>
                      <a:pt x="249" y="23"/>
                    </a:lnTo>
                    <a:lnTo>
                      <a:pt x="237" y="23"/>
                    </a:lnTo>
                    <a:lnTo>
                      <a:pt x="225" y="22"/>
                    </a:lnTo>
                    <a:lnTo>
                      <a:pt x="213" y="22"/>
                    </a:lnTo>
                    <a:lnTo>
                      <a:pt x="201" y="21"/>
                    </a:lnTo>
                    <a:lnTo>
                      <a:pt x="189" y="20"/>
                    </a:lnTo>
                    <a:lnTo>
                      <a:pt x="177" y="19"/>
                    </a:lnTo>
                    <a:lnTo>
                      <a:pt x="165" y="19"/>
                    </a:lnTo>
                    <a:lnTo>
                      <a:pt x="153" y="18"/>
                    </a:lnTo>
                    <a:lnTo>
                      <a:pt x="141" y="17"/>
                    </a:lnTo>
                    <a:lnTo>
                      <a:pt x="129" y="16"/>
                    </a:lnTo>
                    <a:lnTo>
                      <a:pt x="118" y="15"/>
                    </a:lnTo>
                    <a:lnTo>
                      <a:pt x="106" y="13"/>
                    </a:lnTo>
                    <a:lnTo>
                      <a:pt x="94" y="12"/>
                    </a:lnTo>
                    <a:lnTo>
                      <a:pt x="82" y="11"/>
                    </a:lnTo>
                    <a:lnTo>
                      <a:pt x="70" y="10"/>
                    </a:lnTo>
                    <a:lnTo>
                      <a:pt x="58" y="8"/>
                    </a:lnTo>
                    <a:lnTo>
                      <a:pt x="46" y="7"/>
                    </a:lnTo>
                    <a:lnTo>
                      <a:pt x="34" y="5"/>
                    </a:lnTo>
                    <a:lnTo>
                      <a:pt x="23" y="3"/>
                    </a:lnTo>
                    <a:lnTo>
                      <a:pt x="11" y="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46" name="Freeform 17">
                <a:extLst>
                  <a:ext uri="{FF2B5EF4-FFF2-40B4-BE49-F238E27FC236}">
                    <a16:creationId xmlns:a16="http://schemas.microsoft.com/office/drawing/2014/main" id="{2DAEBCA4-9CBA-4C4B-987E-D42EFF643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6" y="2723"/>
                <a:ext cx="482" cy="44"/>
              </a:xfrm>
              <a:custGeom>
                <a:avLst/>
                <a:gdLst>
                  <a:gd name="T0" fmla="*/ 99603439 w 412"/>
                  <a:gd name="T1" fmla="*/ 0 h 39"/>
                  <a:gd name="T2" fmla="*/ 92910834 w 412"/>
                  <a:gd name="T3" fmla="*/ 2 h 39"/>
                  <a:gd name="T4" fmla="*/ 89848836 w 412"/>
                  <a:gd name="T5" fmla="*/ 2 h 39"/>
                  <a:gd name="T6" fmla="*/ 86889636 w 412"/>
                  <a:gd name="T7" fmla="*/ 3 h 39"/>
                  <a:gd name="T8" fmla="*/ 83885565 w 412"/>
                  <a:gd name="T9" fmla="*/ 65976 h 39"/>
                  <a:gd name="T10" fmla="*/ 80764432 w 412"/>
                  <a:gd name="T11" fmla="*/ 74434 h 39"/>
                  <a:gd name="T12" fmla="*/ 77389372 w 412"/>
                  <a:gd name="T13" fmla="*/ 83977 h 39"/>
                  <a:gd name="T14" fmla="*/ 74561518 w 412"/>
                  <a:gd name="T15" fmla="*/ 83977 h 39"/>
                  <a:gd name="T16" fmla="*/ 71502869 w 412"/>
                  <a:gd name="T17" fmla="*/ 94743 h 39"/>
                  <a:gd name="T18" fmla="*/ 68299199 w 412"/>
                  <a:gd name="T19" fmla="*/ 94743 h 39"/>
                  <a:gd name="T20" fmla="*/ 65225020 w 412"/>
                  <a:gd name="T21" fmla="*/ 106890 h 39"/>
                  <a:gd name="T22" fmla="*/ 61700478 w 412"/>
                  <a:gd name="T23" fmla="*/ 106890 h 39"/>
                  <a:gd name="T24" fmla="*/ 58737876 w 412"/>
                  <a:gd name="T25" fmla="*/ 120594 h 39"/>
                  <a:gd name="T26" fmla="*/ 55752507 w 412"/>
                  <a:gd name="T27" fmla="*/ 136055 h 39"/>
                  <a:gd name="T28" fmla="*/ 52408525 w 412"/>
                  <a:gd name="T29" fmla="*/ 136055 h 39"/>
                  <a:gd name="T30" fmla="*/ 49525790 w 412"/>
                  <a:gd name="T31" fmla="*/ 153498 h 39"/>
                  <a:gd name="T32" fmla="*/ 46565608 w 412"/>
                  <a:gd name="T33" fmla="*/ 173177 h 39"/>
                  <a:gd name="T34" fmla="*/ 42915936 w 412"/>
                  <a:gd name="T35" fmla="*/ 173177 h 39"/>
                  <a:gd name="T36" fmla="*/ 40240654 w 412"/>
                  <a:gd name="T37" fmla="*/ 175949 h 39"/>
                  <a:gd name="T38" fmla="*/ 37057908 w 412"/>
                  <a:gd name="T39" fmla="*/ 195379 h 39"/>
                  <a:gd name="T40" fmla="*/ 34022454 w 412"/>
                  <a:gd name="T41" fmla="*/ 198507 h 39"/>
                  <a:gd name="T42" fmla="*/ 30930144 w 412"/>
                  <a:gd name="T43" fmla="*/ 220428 h 39"/>
                  <a:gd name="T44" fmla="*/ 27604820 w 412"/>
                  <a:gd name="T45" fmla="*/ 248688 h 39"/>
                  <a:gd name="T46" fmla="*/ 24647477 w 412"/>
                  <a:gd name="T47" fmla="*/ 280571 h 39"/>
                  <a:gd name="T48" fmla="*/ 21481557 w 412"/>
                  <a:gd name="T49" fmla="*/ 285062 h 39"/>
                  <a:gd name="T50" fmla="*/ 18402011 w 412"/>
                  <a:gd name="T51" fmla="*/ 316542 h 39"/>
                  <a:gd name="T52" fmla="*/ 15392991 w 412"/>
                  <a:gd name="T53" fmla="*/ 355081 h 39"/>
                  <a:gd name="T54" fmla="*/ 12183071 w 412"/>
                  <a:gd name="T55" fmla="*/ 362840 h 39"/>
                  <a:gd name="T56" fmla="*/ 9026772 w 412"/>
                  <a:gd name="T57" fmla="*/ 402909 h 39"/>
                  <a:gd name="T58" fmla="*/ 6121632 w 412"/>
                  <a:gd name="T59" fmla="*/ 451963 h 39"/>
                  <a:gd name="T60" fmla="*/ 2827599 w 412"/>
                  <a:gd name="T61" fmla="*/ 474956 h 39"/>
                  <a:gd name="T62" fmla="*/ 0 w 412"/>
                  <a:gd name="T63" fmla="*/ 521050 h 3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12"/>
                  <a:gd name="T97" fmla="*/ 0 h 39"/>
                  <a:gd name="T98" fmla="*/ 412 w 412"/>
                  <a:gd name="T99" fmla="*/ 39 h 3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12" h="39">
                    <a:moveTo>
                      <a:pt x="411" y="0"/>
                    </a:moveTo>
                    <a:lnTo>
                      <a:pt x="385" y="2"/>
                    </a:lnTo>
                    <a:lnTo>
                      <a:pt x="372" y="2"/>
                    </a:lnTo>
                    <a:lnTo>
                      <a:pt x="359" y="3"/>
                    </a:lnTo>
                    <a:lnTo>
                      <a:pt x="346" y="4"/>
                    </a:lnTo>
                    <a:lnTo>
                      <a:pt x="334" y="5"/>
                    </a:lnTo>
                    <a:lnTo>
                      <a:pt x="320" y="6"/>
                    </a:lnTo>
                    <a:lnTo>
                      <a:pt x="308" y="6"/>
                    </a:lnTo>
                    <a:lnTo>
                      <a:pt x="295" y="7"/>
                    </a:lnTo>
                    <a:lnTo>
                      <a:pt x="282" y="7"/>
                    </a:lnTo>
                    <a:lnTo>
                      <a:pt x="269" y="8"/>
                    </a:lnTo>
                    <a:lnTo>
                      <a:pt x="256" y="8"/>
                    </a:lnTo>
                    <a:lnTo>
                      <a:pt x="243" y="9"/>
                    </a:lnTo>
                    <a:lnTo>
                      <a:pt x="230" y="10"/>
                    </a:lnTo>
                    <a:lnTo>
                      <a:pt x="217" y="10"/>
                    </a:lnTo>
                    <a:lnTo>
                      <a:pt x="204" y="11"/>
                    </a:lnTo>
                    <a:lnTo>
                      <a:pt x="192" y="12"/>
                    </a:lnTo>
                    <a:lnTo>
                      <a:pt x="178" y="12"/>
                    </a:lnTo>
                    <a:lnTo>
                      <a:pt x="166" y="13"/>
                    </a:lnTo>
                    <a:lnTo>
                      <a:pt x="153" y="14"/>
                    </a:lnTo>
                    <a:lnTo>
                      <a:pt x="140" y="15"/>
                    </a:lnTo>
                    <a:lnTo>
                      <a:pt x="127" y="16"/>
                    </a:lnTo>
                    <a:lnTo>
                      <a:pt x="114" y="18"/>
                    </a:lnTo>
                    <a:lnTo>
                      <a:pt x="102" y="20"/>
                    </a:lnTo>
                    <a:lnTo>
                      <a:pt x="88" y="21"/>
                    </a:lnTo>
                    <a:lnTo>
                      <a:pt x="76" y="23"/>
                    </a:lnTo>
                    <a:lnTo>
                      <a:pt x="63" y="25"/>
                    </a:lnTo>
                    <a:lnTo>
                      <a:pt x="50" y="27"/>
                    </a:lnTo>
                    <a:lnTo>
                      <a:pt x="38" y="29"/>
                    </a:lnTo>
                    <a:lnTo>
                      <a:pt x="25" y="32"/>
                    </a:lnTo>
                    <a:lnTo>
                      <a:pt x="12" y="35"/>
                    </a:lnTo>
                    <a:lnTo>
                      <a:pt x="0" y="38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47" name="Freeform 18">
                <a:extLst>
                  <a:ext uri="{FF2B5EF4-FFF2-40B4-BE49-F238E27FC236}">
                    <a16:creationId xmlns:a16="http://schemas.microsoft.com/office/drawing/2014/main" id="{A972279B-5EFF-4D8E-AB0B-20441D56AE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3" y="2615"/>
                <a:ext cx="484" cy="109"/>
              </a:xfrm>
              <a:custGeom>
                <a:avLst/>
                <a:gdLst>
                  <a:gd name="T0" fmla="*/ 114293786 w 413"/>
                  <a:gd name="T1" fmla="*/ 0 h 97"/>
                  <a:gd name="T2" fmla="*/ 107631299 w 413"/>
                  <a:gd name="T3" fmla="*/ 1 h 97"/>
                  <a:gd name="T4" fmla="*/ 104311252 w 413"/>
                  <a:gd name="T5" fmla="*/ 2 h 97"/>
                  <a:gd name="T6" fmla="*/ 100902611 w 413"/>
                  <a:gd name="T7" fmla="*/ 2 h 97"/>
                  <a:gd name="T8" fmla="*/ 97313281 w 413"/>
                  <a:gd name="T9" fmla="*/ 4 h 97"/>
                  <a:gd name="T10" fmla="*/ 93920901 w 413"/>
                  <a:gd name="T11" fmla="*/ 59888 h 97"/>
                  <a:gd name="T12" fmla="*/ 90073902 w 413"/>
                  <a:gd name="T13" fmla="*/ 67297 h 97"/>
                  <a:gd name="T14" fmla="*/ 86528157 w 413"/>
                  <a:gd name="T15" fmla="*/ 84977 h 97"/>
                  <a:gd name="T16" fmla="*/ 82803069 w 413"/>
                  <a:gd name="T17" fmla="*/ 120578 h 97"/>
                  <a:gd name="T18" fmla="*/ 78879686 w 413"/>
                  <a:gd name="T19" fmla="*/ 139360 h 97"/>
                  <a:gd name="T20" fmla="*/ 75248038 w 413"/>
                  <a:gd name="T21" fmla="*/ 156600 h 97"/>
                  <a:gd name="T22" fmla="*/ 71535158 w 413"/>
                  <a:gd name="T23" fmla="*/ 197743 h 97"/>
                  <a:gd name="T24" fmla="*/ 67911288 w 413"/>
                  <a:gd name="T25" fmla="*/ 222206 h 97"/>
                  <a:gd name="T26" fmla="*/ 64204446 w 413"/>
                  <a:gd name="T27" fmla="*/ 265636 h 97"/>
                  <a:gd name="T28" fmla="*/ 59998998 w 413"/>
                  <a:gd name="T29" fmla="*/ 298498 h 97"/>
                  <a:gd name="T30" fmla="*/ 56396751 w 413"/>
                  <a:gd name="T31" fmla="*/ 320220 h 97"/>
                  <a:gd name="T32" fmla="*/ 52695302 w 413"/>
                  <a:gd name="T33" fmla="*/ 359835 h 97"/>
                  <a:gd name="T34" fmla="*/ 49009384 w 413"/>
                  <a:gd name="T35" fmla="*/ 404351 h 97"/>
                  <a:gd name="T36" fmla="*/ 45251003 w 413"/>
                  <a:gd name="T37" fmla="*/ 434982 h 97"/>
                  <a:gd name="T38" fmla="*/ 41292868 w 413"/>
                  <a:gd name="T39" fmla="*/ 475950 h 97"/>
                  <a:gd name="T40" fmla="*/ 37460182 w 413"/>
                  <a:gd name="T41" fmla="*/ 510585 h 97"/>
                  <a:gd name="T42" fmla="*/ 34042279 w 413"/>
                  <a:gd name="T43" fmla="*/ 564929 h 97"/>
                  <a:gd name="T44" fmla="*/ 30140160 w 413"/>
                  <a:gd name="T45" fmla="*/ 587536 h 97"/>
                  <a:gd name="T46" fmla="*/ 27066951 w 413"/>
                  <a:gd name="T47" fmla="*/ 637115 h 97"/>
                  <a:gd name="T48" fmla="*/ 23161791 w 413"/>
                  <a:gd name="T49" fmla="*/ 675345 h 97"/>
                  <a:gd name="T50" fmla="*/ 19708280 w 413"/>
                  <a:gd name="T51" fmla="*/ 715933 h 97"/>
                  <a:gd name="T52" fmla="*/ 16288616 w 413"/>
                  <a:gd name="T53" fmla="*/ 758893 h 97"/>
                  <a:gd name="T54" fmla="*/ 12831085 w 413"/>
                  <a:gd name="T55" fmla="*/ 804502 h 97"/>
                  <a:gd name="T56" fmla="*/ 9439700 w 413"/>
                  <a:gd name="T57" fmla="*/ 852777 h 97"/>
                  <a:gd name="T58" fmla="*/ 6700896 w 413"/>
                  <a:gd name="T59" fmla="*/ 875788 h 97"/>
                  <a:gd name="T60" fmla="*/ 3109503 w 413"/>
                  <a:gd name="T61" fmla="*/ 918898 h 97"/>
                  <a:gd name="T62" fmla="*/ 0 w 413"/>
                  <a:gd name="T63" fmla="*/ 962191 h 9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13"/>
                  <a:gd name="T97" fmla="*/ 0 h 97"/>
                  <a:gd name="T98" fmla="*/ 413 w 413"/>
                  <a:gd name="T99" fmla="*/ 97 h 9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13" h="97">
                    <a:moveTo>
                      <a:pt x="412" y="0"/>
                    </a:moveTo>
                    <a:lnTo>
                      <a:pt x="388" y="1"/>
                    </a:lnTo>
                    <a:lnTo>
                      <a:pt x="376" y="2"/>
                    </a:lnTo>
                    <a:lnTo>
                      <a:pt x="364" y="2"/>
                    </a:lnTo>
                    <a:lnTo>
                      <a:pt x="351" y="4"/>
                    </a:lnTo>
                    <a:lnTo>
                      <a:pt x="338" y="6"/>
                    </a:lnTo>
                    <a:lnTo>
                      <a:pt x="325" y="7"/>
                    </a:lnTo>
                    <a:lnTo>
                      <a:pt x="312" y="9"/>
                    </a:lnTo>
                    <a:lnTo>
                      <a:pt x="299" y="12"/>
                    </a:lnTo>
                    <a:lnTo>
                      <a:pt x="285" y="14"/>
                    </a:lnTo>
                    <a:lnTo>
                      <a:pt x="272" y="16"/>
                    </a:lnTo>
                    <a:lnTo>
                      <a:pt x="258" y="20"/>
                    </a:lnTo>
                    <a:lnTo>
                      <a:pt x="245" y="22"/>
                    </a:lnTo>
                    <a:lnTo>
                      <a:pt x="231" y="26"/>
                    </a:lnTo>
                    <a:lnTo>
                      <a:pt x="217" y="29"/>
                    </a:lnTo>
                    <a:lnTo>
                      <a:pt x="204" y="32"/>
                    </a:lnTo>
                    <a:lnTo>
                      <a:pt x="190" y="36"/>
                    </a:lnTo>
                    <a:lnTo>
                      <a:pt x="177" y="40"/>
                    </a:lnTo>
                    <a:lnTo>
                      <a:pt x="163" y="43"/>
                    </a:lnTo>
                    <a:lnTo>
                      <a:pt x="149" y="47"/>
                    </a:lnTo>
                    <a:lnTo>
                      <a:pt x="136" y="51"/>
                    </a:lnTo>
                    <a:lnTo>
                      <a:pt x="123" y="55"/>
                    </a:lnTo>
                    <a:lnTo>
                      <a:pt x="109" y="59"/>
                    </a:lnTo>
                    <a:lnTo>
                      <a:pt x="97" y="63"/>
                    </a:lnTo>
                    <a:lnTo>
                      <a:pt x="84" y="67"/>
                    </a:lnTo>
                    <a:lnTo>
                      <a:pt x="71" y="71"/>
                    </a:lnTo>
                    <a:lnTo>
                      <a:pt x="59" y="75"/>
                    </a:lnTo>
                    <a:lnTo>
                      <a:pt x="46" y="80"/>
                    </a:lnTo>
                    <a:lnTo>
                      <a:pt x="34" y="84"/>
                    </a:lnTo>
                    <a:lnTo>
                      <a:pt x="23" y="88"/>
                    </a:lnTo>
                    <a:lnTo>
                      <a:pt x="11" y="92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48" name="Freeform 19">
                <a:extLst>
                  <a:ext uri="{FF2B5EF4-FFF2-40B4-BE49-F238E27FC236}">
                    <a16:creationId xmlns:a16="http://schemas.microsoft.com/office/drawing/2014/main" id="{1E6871FA-1A7A-4DEA-B4FE-B80A63B271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1" y="2508"/>
                <a:ext cx="446" cy="152"/>
              </a:xfrm>
              <a:custGeom>
                <a:avLst/>
                <a:gdLst>
                  <a:gd name="T0" fmla="*/ 96566769 w 381"/>
                  <a:gd name="T1" fmla="*/ 0 h 135"/>
                  <a:gd name="T2" fmla="*/ 91172897 w 381"/>
                  <a:gd name="T3" fmla="*/ 174418 h 135"/>
                  <a:gd name="T4" fmla="*/ 88891396 w 381"/>
                  <a:gd name="T5" fmla="*/ 248956 h 135"/>
                  <a:gd name="T6" fmla="*/ 86084168 w 381"/>
                  <a:gd name="T7" fmla="*/ 334140 h 135"/>
                  <a:gd name="T8" fmla="*/ 83327423 w 381"/>
                  <a:gd name="T9" fmla="*/ 400094 h 135"/>
                  <a:gd name="T10" fmla="*/ 80421614 w 381"/>
                  <a:gd name="T11" fmla="*/ 461011 h 135"/>
                  <a:gd name="T12" fmla="*/ 77327110 w 381"/>
                  <a:gd name="T13" fmla="*/ 519064 h 135"/>
                  <a:gd name="T14" fmla="*/ 74621369 w 381"/>
                  <a:gd name="T15" fmla="*/ 584428 h 135"/>
                  <a:gd name="T16" fmla="*/ 71581444 w 381"/>
                  <a:gd name="T17" fmla="*/ 652387 h 135"/>
                  <a:gd name="T18" fmla="*/ 68436669 w 381"/>
                  <a:gd name="T19" fmla="*/ 714026 h 135"/>
                  <a:gd name="T20" fmla="*/ 65547323 w 381"/>
                  <a:gd name="T21" fmla="*/ 762217 h 135"/>
                  <a:gd name="T22" fmla="*/ 62353725 w 381"/>
                  <a:gd name="T23" fmla="*/ 815120 h 135"/>
                  <a:gd name="T24" fmla="*/ 59369590 w 381"/>
                  <a:gd name="T25" fmla="*/ 858200 h 135"/>
                  <a:gd name="T26" fmla="*/ 56208030 w 381"/>
                  <a:gd name="T27" fmla="*/ 905177 h 135"/>
                  <a:gd name="T28" fmla="*/ 53016417 w 381"/>
                  <a:gd name="T29" fmla="*/ 939227 h 135"/>
                  <a:gd name="T30" fmla="*/ 49794446 w 381"/>
                  <a:gd name="T31" fmla="*/ 988459 h 135"/>
                  <a:gd name="T32" fmla="*/ 46519341 w 381"/>
                  <a:gd name="T33" fmla="*/ 1019162 h 135"/>
                  <a:gd name="T34" fmla="*/ 43395834 w 381"/>
                  <a:gd name="T35" fmla="*/ 1057500 h 135"/>
                  <a:gd name="T36" fmla="*/ 40057924 w 381"/>
                  <a:gd name="T37" fmla="*/ 1097609 h 135"/>
                  <a:gd name="T38" fmla="*/ 37011305 w 381"/>
                  <a:gd name="T39" fmla="*/ 1132249 h 135"/>
                  <a:gd name="T40" fmla="*/ 33947968 w 381"/>
                  <a:gd name="T41" fmla="*/ 1180468 h 135"/>
                  <a:gd name="T42" fmla="*/ 30375958 w 381"/>
                  <a:gd name="T43" fmla="*/ 1215734 h 135"/>
                  <a:gd name="T44" fmla="*/ 27054635 w 381"/>
                  <a:gd name="T45" fmla="*/ 1235826 h 135"/>
                  <a:gd name="T46" fmla="*/ 23914333 w 381"/>
                  <a:gd name="T47" fmla="*/ 1274829 h 135"/>
                  <a:gd name="T48" fmla="*/ 21163336 w 381"/>
                  <a:gd name="T49" fmla="*/ 1317947 h 135"/>
                  <a:gd name="T50" fmla="*/ 17684115 w 381"/>
                  <a:gd name="T51" fmla="*/ 1340603 h 135"/>
                  <a:gd name="T52" fmla="*/ 14821248 w 381"/>
                  <a:gd name="T53" fmla="*/ 1386902 h 135"/>
                  <a:gd name="T54" fmla="*/ 11761849 w 381"/>
                  <a:gd name="T55" fmla="*/ 1412464 h 135"/>
                  <a:gd name="T56" fmla="*/ 8706389 w 381"/>
                  <a:gd name="T57" fmla="*/ 1454697 h 135"/>
                  <a:gd name="T58" fmla="*/ 5793878 w 381"/>
                  <a:gd name="T59" fmla="*/ 1496491 h 135"/>
                  <a:gd name="T60" fmla="*/ 2890473 w 381"/>
                  <a:gd name="T61" fmla="*/ 1509696 h 135"/>
                  <a:gd name="T62" fmla="*/ 0 w 381"/>
                  <a:gd name="T63" fmla="*/ 1566669 h 13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1"/>
                  <a:gd name="T97" fmla="*/ 0 h 135"/>
                  <a:gd name="T98" fmla="*/ 381 w 381"/>
                  <a:gd name="T99" fmla="*/ 135 h 13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1" h="135">
                    <a:moveTo>
                      <a:pt x="380" y="0"/>
                    </a:moveTo>
                    <a:lnTo>
                      <a:pt x="360" y="15"/>
                    </a:lnTo>
                    <a:lnTo>
                      <a:pt x="350" y="21"/>
                    </a:lnTo>
                    <a:lnTo>
                      <a:pt x="339" y="28"/>
                    </a:lnTo>
                    <a:lnTo>
                      <a:pt x="328" y="34"/>
                    </a:lnTo>
                    <a:lnTo>
                      <a:pt x="317" y="40"/>
                    </a:lnTo>
                    <a:lnTo>
                      <a:pt x="305" y="45"/>
                    </a:lnTo>
                    <a:lnTo>
                      <a:pt x="294" y="51"/>
                    </a:lnTo>
                    <a:lnTo>
                      <a:pt x="282" y="55"/>
                    </a:lnTo>
                    <a:lnTo>
                      <a:pt x="270" y="60"/>
                    </a:lnTo>
                    <a:lnTo>
                      <a:pt x="258" y="65"/>
                    </a:lnTo>
                    <a:lnTo>
                      <a:pt x="246" y="69"/>
                    </a:lnTo>
                    <a:lnTo>
                      <a:pt x="233" y="73"/>
                    </a:lnTo>
                    <a:lnTo>
                      <a:pt x="221" y="77"/>
                    </a:lnTo>
                    <a:lnTo>
                      <a:pt x="209" y="81"/>
                    </a:lnTo>
                    <a:lnTo>
                      <a:pt x="196" y="84"/>
                    </a:lnTo>
                    <a:lnTo>
                      <a:pt x="183" y="87"/>
                    </a:lnTo>
                    <a:lnTo>
                      <a:pt x="171" y="91"/>
                    </a:lnTo>
                    <a:lnTo>
                      <a:pt x="158" y="94"/>
                    </a:lnTo>
                    <a:lnTo>
                      <a:pt x="145" y="97"/>
                    </a:lnTo>
                    <a:lnTo>
                      <a:pt x="133" y="100"/>
                    </a:lnTo>
                    <a:lnTo>
                      <a:pt x="120" y="103"/>
                    </a:lnTo>
                    <a:lnTo>
                      <a:pt x="107" y="106"/>
                    </a:lnTo>
                    <a:lnTo>
                      <a:pt x="95" y="109"/>
                    </a:lnTo>
                    <a:lnTo>
                      <a:pt x="83" y="112"/>
                    </a:lnTo>
                    <a:lnTo>
                      <a:pt x="70" y="115"/>
                    </a:lnTo>
                    <a:lnTo>
                      <a:pt x="58" y="118"/>
                    </a:lnTo>
                    <a:lnTo>
                      <a:pt x="46" y="121"/>
                    </a:lnTo>
                    <a:lnTo>
                      <a:pt x="34" y="124"/>
                    </a:lnTo>
                    <a:lnTo>
                      <a:pt x="23" y="127"/>
                    </a:lnTo>
                    <a:lnTo>
                      <a:pt x="11" y="130"/>
                    </a:lnTo>
                    <a:lnTo>
                      <a:pt x="0" y="134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49" name="Freeform 20">
                <a:extLst>
                  <a:ext uri="{FF2B5EF4-FFF2-40B4-BE49-F238E27FC236}">
                    <a16:creationId xmlns:a16="http://schemas.microsoft.com/office/drawing/2014/main" id="{9ADD5EC8-9131-426C-9C29-F27D114C18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" y="2422"/>
                <a:ext cx="410" cy="194"/>
              </a:xfrm>
              <a:custGeom>
                <a:avLst/>
                <a:gdLst>
                  <a:gd name="T0" fmla="*/ 93621807 w 350"/>
                  <a:gd name="T1" fmla="*/ 0 h 172"/>
                  <a:gd name="T2" fmla="*/ 88182404 w 350"/>
                  <a:gd name="T3" fmla="*/ 244918 h 172"/>
                  <a:gd name="T4" fmla="*/ 85603039 w 350"/>
                  <a:gd name="T5" fmla="*/ 356963 h 172"/>
                  <a:gd name="T6" fmla="*/ 82973758 w 350"/>
                  <a:gd name="T7" fmla="*/ 468248 h 172"/>
                  <a:gd name="T8" fmla="*/ 79997938 w 350"/>
                  <a:gd name="T9" fmla="*/ 568767 h 172"/>
                  <a:gd name="T10" fmla="*/ 77574186 w 350"/>
                  <a:gd name="T11" fmla="*/ 671886 h 172"/>
                  <a:gd name="T12" fmla="*/ 74968323 w 350"/>
                  <a:gd name="T13" fmla="*/ 761643 h 172"/>
                  <a:gd name="T14" fmla="*/ 71949499 w 350"/>
                  <a:gd name="T15" fmla="*/ 854756 h 172"/>
                  <a:gd name="T16" fmla="*/ 69210686 w 350"/>
                  <a:gd name="T17" fmla="*/ 923073 h 172"/>
                  <a:gd name="T18" fmla="*/ 66221866 w 350"/>
                  <a:gd name="T19" fmla="*/ 1017930 h 172"/>
                  <a:gd name="T20" fmla="*/ 63074249 w 350"/>
                  <a:gd name="T21" fmla="*/ 1092876 h 172"/>
                  <a:gd name="T22" fmla="*/ 60465707 w 350"/>
                  <a:gd name="T23" fmla="*/ 1171045 h 172"/>
                  <a:gd name="T24" fmla="*/ 57594184 w 350"/>
                  <a:gd name="T25" fmla="*/ 1235589 h 172"/>
                  <a:gd name="T26" fmla="*/ 54655695 w 350"/>
                  <a:gd name="T27" fmla="*/ 1318013 h 172"/>
                  <a:gd name="T28" fmla="*/ 51631141 w 350"/>
                  <a:gd name="T29" fmla="*/ 1383360 h 172"/>
                  <a:gd name="T30" fmla="*/ 48964145 w 350"/>
                  <a:gd name="T31" fmla="*/ 1424101 h 172"/>
                  <a:gd name="T32" fmla="*/ 45604110 w 350"/>
                  <a:gd name="T33" fmla="*/ 1489773 h 172"/>
                  <a:gd name="T34" fmla="*/ 42483036 w 350"/>
                  <a:gd name="T35" fmla="*/ 1560301 h 172"/>
                  <a:gd name="T36" fmla="*/ 39812050 w 350"/>
                  <a:gd name="T37" fmla="*/ 1602245 h 172"/>
                  <a:gd name="T38" fmla="*/ 36695525 w 350"/>
                  <a:gd name="T39" fmla="*/ 1676742 h 172"/>
                  <a:gd name="T40" fmla="*/ 33985896 w 350"/>
                  <a:gd name="T41" fmla="*/ 1706770 h 172"/>
                  <a:gd name="T42" fmla="*/ 30929032 w 350"/>
                  <a:gd name="T43" fmla="*/ 1768740 h 172"/>
                  <a:gd name="T44" fmla="*/ 27642807 w 350"/>
                  <a:gd name="T45" fmla="*/ 1811704 h 172"/>
                  <a:gd name="T46" fmla="*/ 24868835 w 350"/>
                  <a:gd name="T47" fmla="*/ 1891209 h 172"/>
                  <a:gd name="T48" fmla="*/ 21460700 w 350"/>
                  <a:gd name="T49" fmla="*/ 1925078 h 172"/>
                  <a:gd name="T50" fmla="*/ 18573049 w 350"/>
                  <a:gd name="T51" fmla="*/ 1984974 h 172"/>
                  <a:gd name="T52" fmla="*/ 15065838 w 350"/>
                  <a:gd name="T53" fmla="*/ 2011867 h 172"/>
                  <a:gd name="T54" fmla="*/ 12343895 w 350"/>
                  <a:gd name="T55" fmla="*/ 2078333 h 172"/>
                  <a:gd name="T56" fmla="*/ 9342601 w 350"/>
                  <a:gd name="T57" fmla="*/ 2135880 h 172"/>
                  <a:gd name="T58" fmla="*/ 6135818 w 350"/>
                  <a:gd name="T59" fmla="*/ 2209433 h 172"/>
                  <a:gd name="T60" fmla="*/ 3016899 w 350"/>
                  <a:gd name="T61" fmla="*/ 2250145 h 172"/>
                  <a:gd name="T62" fmla="*/ 0 w 350"/>
                  <a:gd name="T63" fmla="*/ 2304803 h 17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50"/>
                  <a:gd name="T97" fmla="*/ 0 h 172"/>
                  <a:gd name="T98" fmla="*/ 350 w 350"/>
                  <a:gd name="T99" fmla="*/ 172 h 17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50" h="172">
                    <a:moveTo>
                      <a:pt x="349" y="0"/>
                    </a:moveTo>
                    <a:lnTo>
                      <a:pt x="329" y="18"/>
                    </a:lnTo>
                    <a:lnTo>
                      <a:pt x="319" y="27"/>
                    </a:lnTo>
                    <a:lnTo>
                      <a:pt x="309" y="35"/>
                    </a:lnTo>
                    <a:lnTo>
                      <a:pt x="299" y="42"/>
                    </a:lnTo>
                    <a:lnTo>
                      <a:pt x="289" y="50"/>
                    </a:lnTo>
                    <a:lnTo>
                      <a:pt x="279" y="57"/>
                    </a:lnTo>
                    <a:lnTo>
                      <a:pt x="268" y="63"/>
                    </a:lnTo>
                    <a:lnTo>
                      <a:pt x="258" y="69"/>
                    </a:lnTo>
                    <a:lnTo>
                      <a:pt x="247" y="75"/>
                    </a:lnTo>
                    <a:lnTo>
                      <a:pt x="236" y="81"/>
                    </a:lnTo>
                    <a:lnTo>
                      <a:pt x="225" y="87"/>
                    </a:lnTo>
                    <a:lnTo>
                      <a:pt x="215" y="92"/>
                    </a:lnTo>
                    <a:lnTo>
                      <a:pt x="204" y="97"/>
                    </a:lnTo>
                    <a:lnTo>
                      <a:pt x="193" y="102"/>
                    </a:lnTo>
                    <a:lnTo>
                      <a:pt x="182" y="106"/>
                    </a:lnTo>
                    <a:lnTo>
                      <a:pt x="171" y="111"/>
                    </a:lnTo>
                    <a:lnTo>
                      <a:pt x="159" y="115"/>
                    </a:lnTo>
                    <a:lnTo>
                      <a:pt x="148" y="119"/>
                    </a:lnTo>
                    <a:lnTo>
                      <a:pt x="137" y="123"/>
                    </a:lnTo>
                    <a:lnTo>
                      <a:pt x="126" y="127"/>
                    </a:lnTo>
                    <a:lnTo>
                      <a:pt x="115" y="131"/>
                    </a:lnTo>
                    <a:lnTo>
                      <a:pt x="103" y="135"/>
                    </a:lnTo>
                    <a:lnTo>
                      <a:pt x="92" y="139"/>
                    </a:lnTo>
                    <a:lnTo>
                      <a:pt x="80" y="143"/>
                    </a:lnTo>
                    <a:lnTo>
                      <a:pt x="69" y="147"/>
                    </a:lnTo>
                    <a:lnTo>
                      <a:pt x="57" y="150"/>
                    </a:lnTo>
                    <a:lnTo>
                      <a:pt x="46" y="154"/>
                    </a:lnTo>
                    <a:lnTo>
                      <a:pt x="35" y="158"/>
                    </a:lnTo>
                    <a:lnTo>
                      <a:pt x="23" y="163"/>
                    </a:lnTo>
                    <a:lnTo>
                      <a:pt x="11" y="167"/>
                    </a:lnTo>
                    <a:lnTo>
                      <a:pt x="0" y="171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50" name="Freeform 21">
                <a:extLst>
                  <a:ext uri="{FF2B5EF4-FFF2-40B4-BE49-F238E27FC236}">
                    <a16:creationId xmlns:a16="http://schemas.microsoft.com/office/drawing/2014/main" id="{3568EE27-74DC-4836-A036-43D67449CF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6" y="2368"/>
                <a:ext cx="408" cy="228"/>
              </a:xfrm>
              <a:custGeom>
                <a:avLst/>
                <a:gdLst>
                  <a:gd name="T0" fmla="*/ 79490107 w 349"/>
                  <a:gd name="T1" fmla="*/ 0 h 202"/>
                  <a:gd name="T2" fmla="*/ 74275227 w 349"/>
                  <a:gd name="T3" fmla="*/ 123163 h 202"/>
                  <a:gd name="T4" fmla="*/ 71824392 w 349"/>
                  <a:gd name="T5" fmla="*/ 205835 h 202"/>
                  <a:gd name="T6" fmla="*/ 69319931 w 349"/>
                  <a:gd name="T7" fmla="*/ 287453 h 202"/>
                  <a:gd name="T8" fmla="*/ 66656897 w 349"/>
                  <a:gd name="T9" fmla="*/ 366213 h 202"/>
                  <a:gd name="T10" fmla="*/ 63938086 w 349"/>
                  <a:gd name="T11" fmla="*/ 446443 h 202"/>
                  <a:gd name="T12" fmla="*/ 61627171 w 349"/>
                  <a:gd name="T13" fmla="*/ 526603 h 202"/>
                  <a:gd name="T14" fmla="*/ 59295725 w 349"/>
                  <a:gd name="T15" fmla="*/ 623748 h 202"/>
                  <a:gd name="T16" fmla="*/ 56611154 w 349"/>
                  <a:gd name="T17" fmla="*/ 704032 h 202"/>
                  <a:gd name="T18" fmla="*/ 54280258 w 349"/>
                  <a:gd name="T19" fmla="*/ 798093 h 202"/>
                  <a:gd name="T20" fmla="*/ 51595667 w 349"/>
                  <a:gd name="T21" fmla="*/ 896932 h 202"/>
                  <a:gd name="T22" fmla="*/ 49348424 w 349"/>
                  <a:gd name="T23" fmla="*/ 993360 h 202"/>
                  <a:gd name="T24" fmla="*/ 47102569 w 349"/>
                  <a:gd name="T25" fmla="*/ 1088892 h 202"/>
                  <a:gd name="T26" fmla="*/ 44339506 w 349"/>
                  <a:gd name="T27" fmla="*/ 1209363 h 202"/>
                  <a:gd name="T28" fmla="*/ 41982023 w 349"/>
                  <a:gd name="T29" fmla="*/ 1295352 h 202"/>
                  <a:gd name="T30" fmla="*/ 39554505 w 349"/>
                  <a:gd name="T31" fmla="*/ 1387240 h 202"/>
                  <a:gd name="T32" fmla="*/ 37064067 w 349"/>
                  <a:gd name="T33" fmla="*/ 1498305 h 202"/>
                  <a:gd name="T34" fmla="*/ 34800120 w 349"/>
                  <a:gd name="T35" fmla="*/ 1585535 h 202"/>
                  <a:gd name="T36" fmla="*/ 32293047 w 349"/>
                  <a:gd name="T37" fmla="*/ 1691156 h 202"/>
                  <a:gd name="T38" fmla="*/ 29809212 w 349"/>
                  <a:gd name="T39" fmla="*/ 1789614 h 202"/>
                  <a:gd name="T40" fmla="*/ 27458125 w 349"/>
                  <a:gd name="T41" fmla="*/ 1896053 h 202"/>
                  <a:gd name="T42" fmla="*/ 24756643 w 349"/>
                  <a:gd name="T43" fmla="*/ 1984304 h 202"/>
                  <a:gd name="T44" fmla="*/ 22476279 w 349"/>
                  <a:gd name="T45" fmla="*/ 2084388 h 202"/>
                  <a:gd name="T46" fmla="*/ 20090993 w 349"/>
                  <a:gd name="T47" fmla="*/ 2182436 h 202"/>
                  <a:gd name="T48" fmla="*/ 17561335 w 349"/>
                  <a:gd name="T49" fmla="*/ 2251571 h 202"/>
                  <a:gd name="T50" fmla="*/ 15021828 w 349"/>
                  <a:gd name="T51" fmla="*/ 2362801 h 202"/>
                  <a:gd name="T52" fmla="*/ 12574687 w 349"/>
                  <a:gd name="T53" fmla="*/ 2456028 h 202"/>
                  <a:gd name="T54" fmla="*/ 9988662 w 349"/>
                  <a:gd name="T55" fmla="*/ 2534511 h 202"/>
                  <a:gd name="T56" fmla="*/ 7773305 w 349"/>
                  <a:gd name="T57" fmla="*/ 2616821 h 202"/>
                  <a:gd name="T58" fmla="*/ 5015198 w 349"/>
                  <a:gd name="T59" fmla="*/ 2710224 h 202"/>
                  <a:gd name="T60" fmla="*/ 2637241 w 349"/>
                  <a:gd name="T61" fmla="*/ 2780408 h 202"/>
                  <a:gd name="T62" fmla="*/ 0 w 349"/>
                  <a:gd name="T63" fmla="*/ 2860735 h 20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49"/>
                  <a:gd name="T97" fmla="*/ 0 h 202"/>
                  <a:gd name="T98" fmla="*/ 349 w 349"/>
                  <a:gd name="T99" fmla="*/ 202 h 20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49" h="202">
                    <a:moveTo>
                      <a:pt x="348" y="0"/>
                    </a:moveTo>
                    <a:lnTo>
                      <a:pt x="325" y="9"/>
                    </a:lnTo>
                    <a:lnTo>
                      <a:pt x="314" y="15"/>
                    </a:lnTo>
                    <a:lnTo>
                      <a:pt x="303" y="20"/>
                    </a:lnTo>
                    <a:lnTo>
                      <a:pt x="292" y="26"/>
                    </a:lnTo>
                    <a:lnTo>
                      <a:pt x="280" y="31"/>
                    </a:lnTo>
                    <a:lnTo>
                      <a:pt x="270" y="37"/>
                    </a:lnTo>
                    <a:lnTo>
                      <a:pt x="259" y="44"/>
                    </a:lnTo>
                    <a:lnTo>
                      <a:pt x="248" y="50"/>
                    </a:lnTo>
                    <a:lnTo>
                      <a:pt x="237" y="57"/>
                    </a:lnTo>
                    <a:lnTo>
                      <a:pt x="226" y="63"/>
                    </a:lnTo>
                    <a:lnTo>
                      <a:pt x="216" y="70"/>
                    </a:lnTo>
                    <a:lnTo>
                      <a:pt x="205" y="77"/>
                    </a:lnTo>
                    <a:lnTo>
                      <a:pt x="194" y="84"/>
                    </a:lnTo>
                    <a:lnTo>
                      <a:pt x="184" y="91"/>
                    </a:lnTo>
                    <a:lnTo>
                      <a:pt x="173" y="98"/>
                    </a:lnTo>
                    <a:lnTo>
                      <a:pt x="162" y="105"/>
                    </a:lnTo>
                    <a:lnTo>
                      <a:pt x="152" y="112"/>
                    </a:lnTo>
                    <a:lnTo>
                      <a:pt x="141" y="119"/>
                    </a:lnTo>
                    <a:lnTo>
                      <a:pt x="131" y="126"/>
                    </a:lnTo>
                    <a:lnTo>
                      <a:pt x="120" y="133"/>
                    </a:lnTo>
                    <a:lnTo>
                      <a:pt x="109" y="139"/>
                    </a:lnTo>
                    <a:lnTo>
                      <a:pt x="98" y="146"/>
                    </a:lnTo>
                    <a:lnTo>
                      <a:pt x="88" y="153"/>
                    </a:lnTo>
                    <a:lnTo>
                      <a:pt x="77" y="159"/>
                    </a:lnTo>
                    <a:lnTo>
                      <a:pt x="66" y="166"/>
                    </a:lnTo>
                    <a:lnTo>
                      <a:pt x="55" y="172"/>
                    </a:lnTo>
                    <a:lnTo>
                      <a:pt x="44" y="178"/>
                    </a:lnTo>
                    <a:lnTo>
                      <a:pt x="33" y="184"/>
                    </a:lnTo>
                    <a:lnTo>
                      <a:pt x="22" y="190"/>
                    </a:lnTo>
                    <a:lnTo>
                      <a:pt x="11" y="195"/>
                    </a:lnTo>
                    <a:lnTo>
                      <a:pt x="0" y="201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51" name="Freeform 22">
                <a:extLst>
                  <a:ext uri="{FF2B5EF4-FFF2-40B4-BE49-F238E27FC236}">
                    <a16:creationId xmlns:a16="http://schemas.microsoft.com/office/drawing/2014/main" id="{97D6B569-B47B-4475-B311-66F785E004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" y="2342"/>
                <a:ext cx="556" cy="264"/>
              </a:xfrm>
              <a:custGeom>
                <a:avLst/>
                <a:gdLst>
                  <a:gd name="T0" fmla="*/ 119865021 w 475"/>
                  <a:gd name="T1" fmla="*/ 65976 h 234"/>
                  <a:gd name="T2" fmla="*/ 115912137 w 475"/>
                  <a:gd name="T3" fmla="*/ 1 h 234"/>
                  <a:gd name="T4" fmla="*/ 113701142 w 475"/>
                  <a:gd name="T5" fmla="*/ 0 h 234"/>
                  <a:gd name="T6" fmla="*/ 112017204 w 475"/>
                  <a:gd name="T7" fmla="*/ 0 h 234"/>
                  <a:gd name="T8" fmla="*/ 109769416 w 475"/>
                  <a:gd name="T9" fmla="*/ 1 h 234"/>
                  <a:gd name="T10" fmla="*/ 107826052 w 475"/>
                  <a:gd name="T11" fmla="*/ 2 h 234"/>
                  <a:gd name="T12" fmla="*/ 105825729 w 475"/>
                  <a:gd name="T13" fmla="*/ 65976 h 234"/>
                  <a:gd name="T14" fmla="*/ 103663663 w 475"/>
                  <a:gd name="T15" fmla="*/ 83977 h 234"/>
                  <a:gd name="T16" fmla="*/ 101535210 w 475"/>
                  <a:gd name="T17" fmla="*/ 136055 h 234"/>
                  <a:gd name="T18" fmla="*/ 99506333 w 475"/>
                  <a:gd name="T19" fmla="*/ 175949 h 234"/>
                  <a:gd name="T20" fmla="*/ 97513015 w 475"/>
                  <a:gd name="T21" fmla="*/ 223957 h 234"/>
                  <a:gd name="T22" fmla="*/ 95027670 w 475"/>
                  <a:gd name="T23" fmla="*/ 285062 h 234"/>
                  <a:gd name="T24" fmla="*/ 93162023 w 475"/>
                  <a:gd name="T25" fmla="*/ 355081 h 234"/>
                  <a:gd name="T26" fmla="*/ 90810106 w 475"/>
                  <a:gd name="T27" fmla="*/ 409358 h 234"/>
                  <a:gd name="T28" fmla="*/ 88807947 w 475"/>
                  <a:gd name="T29" fmla="*/ 474956 h 234"/>
                  <a:gd name="T30" fmla="*/ 86879317 w 475"/>
                  <a:gd name="T31" fmla="*/ 575280 h 234"/>
                  <a:gd name="T32" fmla="*/ 84599257 w 475"/>
                  <a:gd name="T33" fmla="*/ 649034 h 234"/>
                  <a:gd name="T34" fmla="*/ 82463863 w 475"/>
                  <a:gd name="T35" fmla="*/ 732243 h 234"/>
                  <a:gd name="T36" fmla="*/ 80115950 w 475"/>
                  <a:gd name="T37" fmla="*/ 788309 h 234"/>
                  <a:gd name="T38" fmla="*/ 78215521 w 475"/>
                  <a:gd name="T39" fmla="*/ 875095 h 234"/>
                  <a:gd name="T40" fmla="*/ 75936370 w 475"/>
                  <a:gd name="T41" fmla="*/ 952401 h 234"/>
                  <a:gd name="T42" fmla="*/ 74222438 w 475"/>
                  <a:gd name="T43" fmla="*/ 1051524 h 234"/>
                  <a:gd name="T44" fmla="*/ 72274545 w 475"/>
                  <a:gd name="T45" fmla="*/ 1132037 h 234"/>
                  <a:gd name="T46" fmla="*/ 70119331 w 475"/>
                  <a:gd name="T47" fmla="*/ 1193160 h 234"/>
                  <a:gd name="T48" fmla="*/ 68053067 w 475"/>
                  <a:gd name="T49" fmla="*/ 1277170 h 234"/>
                  <a:gd name="T50" fmla="*/ 66492480 w 475"/>
                  <a:gd name="T51" fmla="*/ 1355218 h 234"/>
                  <a:gd name="T52" fmla="*/ 64637270 w 475"/>
                  <a:gd name="T53" fmla="*/ 1421826 h 234"/>
                  <a:gd name="T54" fmla="*/ 62524181 w 475"/>
                  <a:gd name="T55" fmla="*/ 1515529 h 234"/>
                  <a:gd name="T56" fmla="*/ 60802164 w 475"/>
                  <a:gd name="T57" fmla="*/ 1585059 h 234"/>
                  <a:gd name="T58" fmla="*/ 59161385 w 475"/>
                  <a:gd name="T59" fmla="*/ 1631232 h 234"/>
                  <a:gd name="T60" fmla="*/ 57522347 w 475"/>
                  <a:gd name="T61" fmla="*/ 1709828 h 234"/>
                  <a:gd name="T62" fmla="*/ 55885085 w 475"/>
                  <a:gd name="T63" fmla="*/ 1746033 h 234"/>
                  <a:gd name="T64" fmla="*/ 52305064 w 475"/>
                  <a:gd name="T65" fmla="*/ 1874153 h 234"/>
                  <a:gd name="T66" fmla="*/ 50620375 w 475"/>
                  <a:gd name="T67" fmla="*/ 1929037 h 234"/>
                  <a:gd name="T68" fmla="*/ 48994677 w 475"/>
                  <a:gd name="T69" fmla="*/ 1969883 h 234"/>
                  <a:gd name="T70" fmla="*/ 47175948 w 475"/>
                  <a:gd name="T71" fmla="*/ 2035971 h 234"/>
                  <a:gd name="T72" fmla="*/ 45561948 w 475"/>
                  <a:gd name="T73" fmla="*/ 2089252 h 234"/>
                  <a:gd name="T74" fmla="*/ 44100834 w 475"/>
                  <a:gd name="T75" fmla="*/ 2165663 h 234"/>
                  <a:gd name="T76" fmla="*/ 41983074 w 475"/>
                  <a:gd name="T77" fmla="*/ 2195642 h 234"/>
                  <a:gd name="T78" fmla="*/ 40303193 w 475"/>
                  <a:gd name="T79" fmla="*/ 2252446 h 234"/>
                  <a:gd name="T80" fmla="*/ 38924326 w 475"/>
                  <a:gd name="T81" fmla="*/ 2303555 h 234"/>
                  <a:gd name="T82" fmla="*/ 36945623 w 475"/>
                  <a:gd name="T83" fmla="*/ 2369464 h 234"/>
                  <a:gd name="T84" fmla="*/ 35419938 w 475"/>
                  <a:gd name="T85" fmla="*/ 2443312 h 234"/>
                  <a:gd name="T86" fmla="*/ 33860713 w 475"/>
                  <a:gd name="T87" fmla="*/ 2462653 h 234"/>
                  <a:gd name="T88" fmla="*/ 32187292 w 475"/>
                  <a:gd name="T89" fmla="*/ 2537941 h 234"/>
                  <a:gd name="T90" fmla="*/ 30259839 w 475"/>
                  <a:gd name="T91" fmla="*/ 2570906 h 234"/>
                  <a:gd name="T92" fmla="*/ 28453920 w 475"/>
                  <a:gd name="T93" fmla="*/ 2633767 h 234"/>
                  <a:gd name="T94" fmla="*/ 26908540 w 475"/>
                  <a:gd name="T95" fmla="*/ 2673241 h 234"/>
                  <a:gd name="T96" fmla="*/ 25130198 w 475"/>
                  <a:gd name="T97" fmla="*/ 2710781 h 234"/>
                  <a:gd name="T98" fmla="*/ 23639155 w 475"/>
                  <a:gd name="T99" fmla="*/ 2770159 h 234"/>
                  <a:gd name="T100" fmla="*/ 21776325 w 475"/>
                  <a:gd name="T101" fmla="*/ 2794716 h 234"/>
                  <a:gd name="T102" fmla="*/ 19680597 w 475"/>
                  <a:gd name="T103" fmla="*/ 2863318 h 234"/>
                  <a:gd name="T104" fmla="*/ 18155285 w 475"/>
                  <a:gd name="T105" fmla="*/ 2897250 h 234"/>
                  <a:gd name="T106" fmla="*/ 16322517 w 475"/>
                  <a:gd name="T107" fmla="*/ 2930014 h 234"/>
                  <a:gd name="T108" fmla="*/ 14768664 w 475"/>
                  <a:gd name="T109" fmla="*/ 2973861 h 234"/>
                  <a:gd name="T110" fmla="*/ 12849770 w 475"/>
                  <a:gd name="T111" fmla="*/ 3015964 h 234"/>
                  <a:gd name="T112" fmla="*/ 11162290 w 475"/>
                  <a:gd name="T113" fmla="*/ 3039951 h 234"/>
                  <a:gd name="T114" fmla="*/ 8942607 w 475"/>
                  <a:gd name="T115" fmla="*/ 3087694 h 234"/>
                  <a:gd name="T116" fmla="*/ 7405846 w 475"/>
                  <a:gd name="T117" fmla="*/ 3113951 h 234"/>
                  <a:gd name="T118" fmla="*/ 5511107 w 475"/>
                  <a:gd name="T119" fmla="*/ 3131866 h 234"/>
                  <a:gd name="T120" fmla="*/ 3436334 w 475"/>
                  <a:gd name="T121" fmla="*/ 3153013 h 234"/>
                  <a:gd name="T122" fmla="*/ 1795329 w 475"/>
                  <a:gd name="T123" fmla="*/ 3191484 h 234"/>
                  <a:gd name="T124" fmla="*/ 0 w 475"/>
                  <a:gd name="T125" fmla="*/ 3215192 h 23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75"/>
                  <a:gd name="T190" fmla="*/ 0 h 234"/>
                  <a:gd name="T191" fmla="*/ 475 w 475"/>
                  <a:gd name="T192" fmla="*/ 234 h 234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75" h="234">
                    <a:moveTo>
                      <a:pt x="474" y="4"/>
                    </a:moveTo>
                    <a:lnTo>
                      <a:pt x="459" y="1"/>
                    </a:lnTo>
                    <a:lnTo>
                      <a:pt x="451" y="0"/>
                    </a:lnTo>
                    <a:lnTo>
                      <a:pt x="443" y="0"/>
                    </a:lnTo>
                    <a:lnTo>
                      <a:pt x="435" y="1"/>
                    </a:lnTo>
                    <a:lnTo>
                      <a:pt x="427" y="2"/>
                    </a:lnTo>
                    <a:lnTo>
                      <a:pt x="419" y="4"/>
                    </a:lnTo>
                    <a:lnTo>
                      <a:pt x="411" y="6"/>
                    </a:lnTo>
                    <a:lnTo>
                      <a:pt x="402" y="10"/>
                    </a:lnTo>
                    <a:lnTo>
                      <a:pt x="394" y="13"/>
                    </a:lnTo>
                    <a:lnTo>
                      <a:pt x="386" y="17"/>
                    </a:lnTo>
                    <a:lnTo>
                      <a:pt x="377" y="21"/>
                    </a:lnTo>
                    <a:lnTo>
                      <a:pt x="369" y="25"/>
                    </a:lnTo>
                    <a:lnTo>
                      <a:pt x="360" y="30"/>
                    </a:lnTo>
                    <a:lnTo>
                      <a:pt x="352" y="35"/>
                    </a:lnTo>
                    <a:lnTo>
                      <a:pt x="344" y="41"/>
                    </a:lnTo>
                    <a:lnTo>
                      <a:pt x="335" y="46"/>
                    </a:lnTo>
                    <a:lnTo>
                      <a:pt x="327" y="52"/>
                    </a:lnTo>
                    <a:lnTo>
                      <a:pt x="318" y="58"/>
                    </a:lnTo>
                    <a:lnTo>
                      <a:pt x="310" y="64"/>
                    </a:lnTo>
                    <a:lnTo>
                      <a:pt x="302" y="70"/>
                    </a:lnTo>
                    <a:lnTo>
                      <a:pt x="294" y="76"/>
                    </a:lnTo>
                    <a:lnTo>
                      <a:pt x="286" y="82"/>
                    </a:lnTo>
                    <a:lnTo>
                      <a:pt x="278" y="87"/>
                    </a:lnTo>
                    <a:lnTo>
                      <a:pt x="270" y="93"/>
                    </a:lnTo>
                    <a:lnTo>
                      <a:pt x="263" y="99"/>
                    </a:lnTo>
                    <a:lnTo>
                      <a:pt x="256" y="104"/>
                    </a:lnTo>
                    <a:lnTo>
                      <a:pt x="248" y="110"/>
                    </a:lnTo>
                    <a:lnTo>
                      <a:pt x="241" y="114"/>
                    </a:lnTo>
                    <a:lnTo>
                      <a:pt x="234" y="119"/>
                    </a:lnTo>
                    <a:lnTo>
                      <a:pt x="228" y="124"/>
                    </a:lnTo>
                    <a:lnTo>
                      <a:pt x="221" y="128"/>
                    </a:lnTo>
                    <a:lnTo>
                      <a:pt x="208" y="136"/>
                    </a:lnTo>
                    <a:lnTo>
                      <a:pt x="201" y="140"/>
                    </a:lnTo>
                    <a:lnTo>
                      <a:pt x="194" y="144"/>
                    </a:lnTo>
                    <a:lnTo>
                      <a:pt x="187" y="148"/>
                    </a:lnTo>
                    <a:lnTo>
                      <a:pt x="180" y="152"/>
                    </a:lnTo>
                    <a:lnTo>
                      <a:pt x="174" y="156"/>
                    </a:lnTo>
                    <a:lnTo>
                      <a:pt x="167" y="160"/>
                    </a:lnTo>
                    <a:lnTo>
                      <a:pt x="160" y="164"/>
                    </a:lnTo>
                    <a:lnTo>
                      <a:pt x="154" y="168"/>
                    </a:lnTo>
                    <a:lnTo>
                      <a:pt x="147" y="172"/>
                    </a:lnTo>
                    <a:lnTo>
                      <a:pt x="140" y="176"/>
                    </a:lnTo>
                    <a:lnTo>
                      <a:pt x="134" y="180"/>
                    </a:lnTo>
                    <a:lnTo>
                      <a:pt x="127" y="184"/>
                    </a:lnTo>
                    <a:lnTo>
                      <a:pt x="120" y="187"/>
                    </a:lnTo>
                    <a:lnTo>
                      <a:pt x="113" y="191"/>
                    </a:lnTo>
                    <a:lnTo>
                      <a:pt x="106" y="194"/>
                    </a:lnTo>
                    <a:lnTo>
                      <a:pt x="100" y="198"/>
                    </a:lnTo>
                    <a:lnTo>
                      <a:pt x="93" y="201"/>
                    </a:lnTo>
                    <a:lnTo>
                      <a:pt x="86" y="204"/>
                    </a:lnTo>
                    <a:lnTo>
                      <a:pt x="79" y="208"/>
                    </a:lnTo>
                    <a:lnTo>
                      <a:pt x="72" y="210"/>
                    </a:lnTo>
                    <a:lnTo>
                      <a:pt x="65" y="213"/>
                    </a:lnTo>
                    <a:lnTo>
                      <a:pt x="58" y="216"/>
                    </a:lnTo>
                    <a:lnTo>
                      <a:pt x="51" y="219"/>
                    </a:lnTo>
                    <a:lnTo>
                      <a:pt x="44" y="221"/>
                    </a:lnTo>
                    <a:lnTo>
                      <a:pt x="36" y="224"/>
                    </a:lnTo>
                    <a:lnTo>
                      <a:pt x="29" y="226"/>
                    </a:lnTo>
                    <a:lnTo>
                      <a:pt x="22" y="228"/>
                    </a:lnTo>
                    <a:lnTo>
                      <a:pt x="14" y="230"/>
                    </a:lnTo>
                    <a:lnTo>
                      <a:pt x="7" y="232"/>
                    </a:lnTo>
                    <a:lnTo>
                      <a:pt x="0" y="233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52" name="Freeform 23">
                <a:extLst>
                  <a:ext uri="{FF2B5EF4-FFF2-40B4-BE49-F238E27FC236}">
                    <a16:creationId xmlns:a16="http://schemas.microsoft.com/office/drawing/2014/main" id="{70AD8F32-5125-4BF2-86F3-EA34D67CE2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2595"/>
                <a:ext cx="187" cy="12"/>
              </a:xfrm>
              <a:custGeom>
                <a:avLst/>
                <a:gdLst>
                  <a:gd name="T0" fmla="*/ 58184086 w 159"/>
                  <a:gd name="T1" fmla="*/ 0 h 11"/>
                  <a:gd name="T2" fmla="*/ 54318999 w 159"/>
                  <a:gd name="T3" fmla="*/ 0 h 11"/>
                  <a:gd name="T4" fmla="*/ 52661317 w 159"/>
                  <a:gd name="T5" fmla="*/ 1 h 11"/>
                  <a:gd name="T6" fmla="*/ 51104313 w 159"/>
                  <a:gd name="T7" fmla="*/ 2 h 11"/>
                  <a:gd name="T8" fmla="*/ 48630770 w 159"/>
                  <a:gd name="T9" fmla="*/ 2 h 11"/>
                  <a:gd name="T10" fmla="*/ 47586963 w 159"/>
                  <a:gd name="T11" fmla="*/ 2 h 11"/>
                  <a:gd name="T12" fmla="*/ 45626052 w 159"/>
                  <a:gd name="T13" fmla="*/ 3 h 11"/>
                  <a:gd name="T14" fmla="*/ 43716027 w 159"/>
                  <a:gd name="T15" fmla="*/ 4 h 11"/>
                  <a:gd name="T16" fmla="*/ 42064453 w 159"/>
                  <a:gd name="T17" fmla="*/ 4 h 11"/>
                  <a:gd name="T18" fmla="*/ 40072511 w 159"/>
                  <a:gd name="T19" fmla="*/ 5 h 11"/>
                  <a:gd name="T20" fmla="*/ 38071742 w 159"/>
                  <a:gd name="T21" fmla="*/ 6412 h 11"/>
                  <a:gd name="T22" fmla="*/ 36057726 w 159"/>
                  <a:gd name="T23" fmla="*/ 6412 h 11"/>
                  <a:gd name="T24" fmla="*/ 34848826 w 159"/>
                  <a:gd name="T25" fmla="*/ 6412 h 11"/>
                  <a:gd name="T26" fmla="*/ 32877419 w 159"/>
                  <a:gd name="T27" fmla="*/ 6995 h 11"/>
                  <a:gd name="T28" fmla="*/ 30658708 w 159"/>
                  <a:gd name="T29" fmla="*/ 7631 h 11"/>
                  <a:gd name="T30" fmla="*/ 28970607 w 159"/>
                  <a:gd name="T31" fmla="*/ 7631 h 11"/>
                  <a:gd name="T32" fmla="*/ 27050216 w 159"/>
                  <a:gd name="T33" fmla="*/ 7631 h 11"/>
                  <a:gd name="T34" fmla="*/ 25247650 w 159"/>
                  <a:gd name="T35" fmla="*/ 8325 h 11"/>
                  <a:gd name="T36" fmla="*/ 23768882 w 159"/>
                  <a:gd name="T37" fmla="*/ 8325 h 11"/>
                  <a:gd name="T38" fmla="*/ 21467253 w 159"/>
                  <a:gd name="T39" fmla="*/ 9082 h 11"/>
                  <a:gd name="T40" fmla="*/ 20209905 w 159"/>
                  <a:gd name="T41" fmla="*/ 9082 h 11"/>
                  <a:gd name="T42" fmla="*/ 18214205 w 159"/>
                  <a:gd name="T43" fmla="*/ 9082 h 11"/>
                  <a:gd name="T44" fmla="*/ 16518621 w 159"/>
                  <a:gd name="T45" fmla="*/ 9082 h 11"/>
                  <a:gd name="T46" fmla="*/ 14610844 w 159"/>
                  <a:gd name="T47" fmla="*/ 9082 h 11"/>
                  <a:gd name="T48" fmla="*/ 12707053 w 159"/>
                  <a:gd name="T49" fmla="*/ 9082 h 11"/>
                  <a:gd name="T50" fmla="*/ 10804393 w 159"/>
                  <a:gd name="T51" fmla="*/ 9082 h 11"/>
                  <a:gd name="T52" fmla="*/ 8981355 w 159"/>
                  <a:gd name="T53" fmla="*/ 9082 h 11"/>
                  <a:gd name="T54" fmla="*/ 7450067 w 159"/>
                  <a:gd name="T55" fmla="*/ 9082 h 11"/>
                  <a:gd name="T56" fmla="*/ 5520881 w 159"/>
                  <a:gd name="T57" fmla="*/ 9082 h 11"/>
                  <a:gd name="T58" fmla="*/ 3597207 w 159"/>
                  <a:gd name="T59" fmla="*/ 9082 h 11"/>
                  <a:gd name="T60" fmla="*/ 1773768 w 159"/>
                  <a:gd name="T61" fmla="*/ 9082 h 11"/>
                  <a:gd name="T62" fmla="*/ 0 w 159"/>
                  <a:gd name="T63" fmla="*/ 8325 h 1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59"/>
                  <a:gd name="T97" fmla="*/ 0 h 11"/>
                  <a:gd name="T98" fmla="*/ 159 w 159"/>
                  <a:gd name="T99" fmla="*/ 11 h 1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59" h="11">
                    <a:moveTo>
                      <a:pt x="158" y="0"/>
                    </a:moveTo>
                    <a:lnTo>
                      <a:pt x="148" y="0"/>
                    </a:lnTo>
                    <a:lnTo>
                      <a:pt x="143" y="1"/>
                    </a:lnTo>
                    <a:lnTo>
                      <a:pt x="139" y="2"/>
                    </a:lnTo>
                    <a:lnTo>
                      <a:pt x="133" y="2"/>
                    </a:lnTo>
                    <a:lnTo>
                      <a:pt x="129" y="2"/>
                    </a:lnTo>
                    <a:lnTo>
                      <a:pt x="124" y="3"/>
                    </a:lnTo>
                    <a:lnTo>
                      <a:pt x="119" y="4"/>
                    </a:lnTo>
                    <a:lnTo>
                      <a:pt x="114" y="4"/>
                    </a:lnTo>
                    <a:lnTo>
                      <a:pt x="109" y="5"/>
                    </a:lnTo>
                    <a:lnTo>
                      <a:pt x="104" y="6"/>
                    </a:lnTo>
                    <a:lnTo>
                      <a:pt x="99" y="6"/>
                    </a:lnTo>
                    <a:lnTo>
                      <a:pt x="94" y="6"/>
                    </a:lnTo>
                    <a:lnTo>
                      <a:pt x="89" y="7"/>
                    </a:lnTo>
                    <a:lnTo>
                      <a:pt x="84" y="8"/>
                    </a:lnTo>
                    <a:lnTo>
                      <a:pt x="79" y="8"/>
                    </a:lnTo>
                    <a:lnTo>
                      <a:pt x="74" y="8"/>
                    </a:lnTo>
                    <a:lnTo>
                      <a:pt x="69" y="9"/>
                    </a:lnTo>
                    <a:lnTo>
                      <a:pt x="65" y="9"/>
                    </a:lnTo>
                    <a:lnTo>
                      <a:pt x="59" y="10"/>
                    </a:lnTo>
                    <a:lnTo>
                      <a:pt x="55" y="10"/>
                    </a:lnTo>
                    <a:lnTo>
                      <a:pt x="49" y="10"/>
                    </a:lnTo>
                    <a:lnTo>
                      <a:pt x="45" y="10"/>
                    </a:lnTo>
                    <a:lnTo>
                      <a:pt x="40" y="10"/>
                    </a:lnTo>
                    <a:lnTo>
                      <a:pt x="35" y="10"/>
                    </a:lnTo>
                    <a:lnTo>
                      <a:pt x="30" y="10"/>
                    </a:lnTo>
                    <a:lnTo>
                      <a:pt x="25" y="10"/>
                    </a:lnTo>
                    <a:lnTo>
                      <a:pt x="20" y="10"/>
                    </a:lnTo>
                    <a:lnTo>
                      <a:pt x="15" y="10"/>
                    </a:lnTo>
                    <a:lnTo>
                      <a:pt x="10" y="10"/>
                    </a:lnTo>
                    <a:lnTo>
                      <a:pt x="5" y="1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53" name="Freeform 24">
                <a:extLst>
                  <a:ext uri="{FF2B5EF4-FFF2-40B4-BE49-F238E27FC236}">
                    <a16:creationId xmlns:a16="http://schemas.microsoft.com/office/drawing/2014/main" id="{BEE0E910-32F9-42AA-9146-F7A9EA2A1B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5" y="2745"/>
                <a:ext cx="261" cy="130"/>
              </a:xfrm>
              <a:custGeom>
                <a:avLst/>
                <a:gdLst>
                  <a:gd name="T0" fmla="*/ 0 w 223"/>
                  <a:gd name="T1" fmla="*/ 0 h 115"/>
                  <a:gd name="T2" fmla="*/ 2922103 w 223"/>
                  <a:gd name="T3" fmla="*/ 0 h 115"/>
                  <a:gd name="T4" fmla="*/ 4684923 w 223"/>
                  <a:gd name="T5" fmla="*/ 1 h 115"/>
                  <a:gd name="T6" fmla="*/ 6294909 w 223"/>
                  <a:gd name="T7" fmla="*/ 2 h 115"/>
                  <a:gd name="T8" fmla="*/ 8477701 w 223"/>
                  <a:gd name="T9" fmla="*/ 3 h 115"/>
                  <a:gd name="T10" fmla="*/ 10092445 w 223"/>
                  <a:gd name="T11" fmla="*/ 82325 h 115"/>
                  <a:gd name="T12" fmla="*/ 11812234 w 223"/>
                  <a:gd name="T13" fmla="*/ 105202 h 115"/>
                  <a:gd name="T14" fmla="*/ 13825081 w 223"/>
                  <a:gd name="T15" fmla="*/ 134436 h 115"/>
                  <a:gd name="T16" fmla="*/ 15908188 w 223"/>
                  <a:gd name="T17" fmla="*/ 171793 h 115"/>
                  <a:gd name="T18" fmla="*/ 17803358 w 223"/>
                  <a:gd name="T19" fmla="*/ 216058 h 115"/>
                  <a:gd name="T20" fmla="*/ 19540575 w 223"/>
                  <a:gd name="T21" fmla="*/ 248167 h 115"/>
                  <a:gd name="T22" fmla="*/ 21791744 w 223"/>
                  <a:gd name="T23" fmla="*/ 312109 h 115"/>
                  <a:gd name="T24" fmla="*/ 23623005 w 223"/>
                  <a:gd name="T25" fmla="*/ 358494 h 115"/>
                  <a:gd name="T26" fmla="*/ 25942405 w 223"/>
                  <a:gd name="T27" fmla="*/ 405254 h 115"/>
                  <a:gd name="T28" fmla="*/ 27648450 w 223"/>
                  <a:gd name="T29" fmla="*/ 458113 h 115"/>
                  <a:gd name="T30" fmla="*/ 29851302 w 223"/>
                  <a:gd name="T31" fmla="*/ 517867 h 115"/>
                  <a:gd name="T32" fmla="*/ 31991026 w 223"/>
                  <a:gd name="T33" fmla="*/ 585415 h 115"/>
                  <a:gd name="T34" fmla="*/ 33824055 w 223"/>
                  <a:gd name="T35" fmla="*/ 660270 h 115"/>
                  <a:gd name="T36" fmla="*/ 35537062 w 223"/>
                  <a:gd name="T37" fmla="*/ 746392 h 115"/>
                  <a:gd name="T38" fmla="*/ 37556088 w 223"/>
                  <a:gd name="T39" fmla="*/ 832283 h 115"/>
                  <a:gd name="T40" fmla="*/ 39333215 w 223"/>
                  <a:gd name="T41" fmla="*/ 883881 h 115"/>
                  <a:gd name="T42" fmla="*/ 41372035 w 223"/>
                  <a:gd name="T43" fmla="*/ 955973 h 115"/>
                  <a:gd name="T44" fmla="*/ 42915637 w 223"/>
                  <a:gd name="T45" fmla="*/ 1053305 h 115"/>
                  <a:gd name="T46" fmla="*/ 44950573 w 223"/>
                  <a:gd name="T47" fmla="*/ 1129497 h 115"/>
                  <a:gd name="T48" fmla="*/ 46333697 w 223"/>
                  <a:gd name="T49" fmla="*/ 1202286 h 115"/>
                  <a:gd name="T50" fmla="*/ 47859727 w 223"/>
                  <a:gd name="T51" fmla="*/ 1280896 h 115"/>
                  <a:gd name="T52" fmla="*/ 49309048 w 223"/>
                  <a:gd name="T53" fmla="*/ 1377826 h 115"/>
                  <a:gd name="T54" fmla="*/ 50939871 w 223"/>
                  <a:gd name="T55" fmla="*/ 1462109 h 115"/>
                  <a:gd name="T56" fmla="*/ 51881601 w 223"/>
                  <a:gd name="T57" fmla="*/ 1557542 h 115"/>
                  <a:gd name="T58" fmla="*/ 53275892 w 223"/>
                  <a:gd name="T59" fmla="*/ 1652819 h 115"/>
                  <a:gd name="T60" fmla="*/ 54229125 w 223"/>
                  <a:gd name="T61" fmla="*/ 1729285 h 115"/>
                  <a:gd name="T62" fmla="*/ 55621361 w 223"/>
                  <a:gd name="T63" fmla="*/ 1844451 h 11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23"/>
                  <a:gd name="T97" fmla="*/ 0 h 115"/>
                  <a:gd name="T98" fmla="*/ 223 w 223"/>
                  <a:gd name="T99" fmla="*/ 115 h 11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23" h="115">
                    <a:moveTo>
                      <a:pt x="0" y="0"/>
                    </a:moveTo>
                    <a:lnTo>
                      <a:pt x="12" y="0"/>
                    </a:lnTo>
                    <a:lnTo>
                      <a:pt x="19" y="1"/>
                    </a:lnTo>
                    <a:lnTo>
                      <a:pt x="25" y="2"/>
                    </a:lnTo>
                    <a:lnTo>
                      <a:pt x="33" y="3"/>
                    </a:lnTo>
                    <a:lnTo>
                      <a:pt x="40" y="5"/>
                    </a:lnTo>
                    <a:lnTo>
                      <a:pt x="47" y="7"/>
                    </a:lnTo>
                    <a:lnTo>
                      <a:pt x="55" y="9"/>
                    </a:lnTo>
                    <a:lnTo>
                      <a:pt x="63" y="11"/>
                    </a:lnTo>
                    <a:lnTo>
                      <a:pt x="71" y="13"/>
                    </a:lnTo>
                    <a:lnTo>
                      <a:pt x="79" y="16"/>
                    </a:lnTo>
                    <a:lnTo>
                      <a:pt x="87" y="19"/>
                    </a:lnTo>
                    <a:lnTo>
                      <a:pt x="95" y="23"/>
                    </a:lnTo>
                    <a:lnTo>
                      <a:pt x="103" y="26"/>
                    </a:lnTo>
                    <a:lnTo>
                      <a:pt x="111" y="29"/>
                    </a:lnTo>
                    <a:lnTo>
                      <a:pt x="119" y="33"/>
                    </a:lnTo>
                    <a:lnTo>
                      <a:pt x="127" y="37"/>
                    </a:lnTo>
                    <a:lnTo>
                      <a:pt x="135" y="41"/>
                    </a:lnTo>
                    <a:lnTo>
                      <a:pt x="142" y="46"/>
                    </a:lnTo>
                    <a:lnTo>
                      <a:pt x="150" y="51"/>
                    </a:lnTo>
                    <a:lnTo>
                      <a:pt x="157" y="55"/>
                    </a:lnTo>
                    <a:lnTo>
                      <a:pt x="165" y="60"/>
                    </a:lnTo>
                    <a:lnTo>
                      <a:pt x="172" y="65"/>
                    </a:lnTo>
                    <a:lnTo>
                      <a:pt x="179" y="70"/>
                    </a:lnTo>
                    <a:lnTo>
                      <a:pt x="185" y="75"/>
                    </a:lnTo>
                    <a:lnTo>
                      <a:pt x="191" y="80"/>
                    </a:lnTo>
                    <a:lnTo>
                      <a:pt x="197" y="86"/>
                    </a:lnTo>
                    <a:lnTo>
                      <a:pt x="203" y="91"/>
                    </a:lnTo>
                    <a:lnTo>
                      <a:pt x="208" y="97"/>
                    </a:lnTo>
                    <a:lnTo>
                      <a:pt x="213" y="103"/>
                    </a:lnTo>
                    <a:lnTo>
                      <a:pt x="217" y="108"/>
                    </a:lnTo>
                    <a:lnTo>
                      <a:pt x="222" y="114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54" name="Freeform 25">
                <a:extLst>
                  <a:ext uri="{FF2B5EF4-FFF2-40B4-BE49-F238E27FC236}">
                    <a16:creationId xmlns:a16="http://schemas.microsoft.com/office/drawing/2014/main" id="{E7271E8A-5F75-40E7-8D2A-A18028C98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4" y="2676"/>
                <a:ext cx="297" cy="134"/>
              </a:xfrm>
              <a:custGeom>
                <a:avLst/>
                <a:gdLst>
                  <a:gd name="T0" fmla="*/ 0 w 254"/>
                  <a:gd name="T1" fmla="*/ 59479 h 119"/>
                  <a:gd name="T2" fmla="*/ 3130166 w 254"/>
                  <a:gd name="T3" fmla="*/ 0 h 119"/>
                  <a:gd name="T4" fmla="*/ 4616488 w 254"/>
                  <a:gd name="T5" fmla="*/ 0 h 119"/>
                  <a:gd name="T6" fmla="*/ 6795784 w 254"/>
                  <a:gd name="T7" fmla="*/ 0 h 119"/>
                  <a:gd name="T8" fmla="*/ 8275677 w 254"/>
                  <a:gd name="T9" fmla="*/ 0 h 119"/>
                  <a:gd name="T10" fmla="*/ 10112001 w 254"/>
                  <a:gd name="T11" fmla="*/ 1 h 119"/>
                  <a:gd name="T12" fmla="*/ 11988843 w 254"/>
                  <a:gd name="T13" fmla="*/ 3 h 119"/>
                  <a:gd name="T14" fmla="*/ 14018450 w 254"/>
                  <a:gd name="T15" fmla="*/ 66976 h 119"/>
                  <a:gd name="T16" fmla="*/ 16160053 w 254"/>
                  <a:gd name="T17" fmla="*/ 84924 h 119"/>
                  <a:gd name="T18" fmla="*/ 18089110 w 254"/>
                  <a:gd name="T19" fmla="*/ 121256 h 119"/>
                  <a:gd name="T20" fmla="*/ 20309472 w 254"/>
                  <a:gd name="T21" fmla="*/ 155551 h 119"/>
                  <a:gd name="T22" fmla="*/ 22102977 w 254"/>
                  <a:gd name="T23" fmla="*/ 194954 h 119"/>
                  <a:gd name="T24" fmla="*/ 24303952 w 254"/>
                  <a:gd name="T25" fmla="*/ 247200 h 119"/>
                  <a:gd name="T26" fmla="*/ 26425829 w 254"/>
                  <a:gd name="T27" fmla="*/ 281620 h 119"/>
                  <a:gd name="T28" fmla="*/ 28418401 w 254"/>
                  <a:gd name="T29" fmla="*/ 335910 h 119"/>
                  <a:gd name="T30" fmla="*/ 30899493 w 254"/>
                  <a:gd name="T31" fmla="*/ 397447 h 119"/>
                  <a:gd name="T32" fmla="*/ 32929183 w 254"/>
                  <a:gd name="T33" fmla="*/ 452787 h 119"/>
                  <a:gd name="T34" fmla="*/ 35262023 w 254"/>
                  <a:gd name="T35" fmla="*/ 503958 h 119"/>
                  <a:gd name="T36" fmla="*/ 36872205 w 254"/>
                  <a:gd name="T37" fmla="*/ 574129 h 119"/>
                  <a:gd name="T38" fmla="*/ 38854838 w 254"/>
                  <a:gd name="T39" fmla="*/ 639013 h 119"/>
                  <a:gd name="T40" fmla="*/ 41231578 w 254"/>
                  <a:gd name="T41" fmla="*/ 683015 h 119"/>
                  <a:gd name="T42" fmla="*/ 43047012 w 254"/>
                  <a:gd name="T43" fmla="*/ 744719 h 119"/>
                  <a:gd name="T44" fmla="*/ 44755589 w 254"/>
                  <a:gd name="T45" fmla="*/ 819752 h 119"/>
                  <a:gd name="T46" fmla="*/ 46848786 w 254"/>
                  <a:gd name="T47" fmla="*/ 883308 h 119"/>
                  <a:gd name="T48" fmla="*/ 48313048 w 254"/>
                  <a:gd name="T49" fmla="*/ 940500 h 119"/>
                  <a:gd name="T50" fmla="*/ 50413236 w 254"/>
                  <a:gd name="T51" fmla="*/ 1023133 h 119"/>
                  <a:gd name="T52" fmla="*/ 51908087 w 254"/>
                  <a:gd name="T53" fmla="*/ 1098150 h 119"/>
                  <a:gd name="T54" fmla="*/ 53415158 w 254"/>
                  <a:gd name="T55" fmla="*/ 1152099 h 119"/>
                  <a:gd name="T56" fmla="*/ 55061920 w 254"/>
                  <a:gd name="T57" fmla="*/ 1197358 h 119"/>
                  <a:gd name="T58" fmla="*/ 56373555 w 254"/>
                  <a:gd name="T59" fmla="*/ 1281004 h 119"/>
                  <a:gd name="T60" fmla="*/ 57445779 w 254"/>
                  <a:gd name="T61" fmla="*/ 1337582 h 119"/>
                  <a:gd name="T62" fmla="*/ 58857324 w 254"/>
                  <a:gd name="T63" fmla="*/ 1396105 h 11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54"/>
                  <a:gd name="T97" fmla="*/ 0 h 119"/>
                  <a:gd name="T98" fmla="*/ 254 w 254"/>
                  <a:gd name="T99" fmla="*/ 119 h 11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54" h="119">
                    <a:moveTo>
                      <a:pt x="0" y="4"/>
                    </a:moveTo>
                    <a:lnTo>
                      <a:pt x="13" y="0"/>
                    </a:lnTo>
                    <a:lnTo>
                      <a:pt x="20" y="0"/>
                    </a:lnTo>
                    <a:lnTo>
                      <a:pt x="28" y="0"/>
                    </a:lnTo>
                    <a:lnTo>
                      <a:pt x="36" y="0"/>
                    </a:lnTo>
                    <a:lnTo>
                      <a:pt x="44" y="1"/>
                    </a:lnTo>
                    <a:lnTo>
                      <a:pt x="52" y="3"/>
                    </a:lnTo>
                    <a:lnTo>
                      <a:pt x="61" y="5"/>
                    </a:lnTo>
                    <a:lnTo>
                      <a:pt x="69" y="7"/>
                    </a:lnTo>
                    <a:lnTo>
                      <a:pt x="78" y="10"/>
                    </a:lnTo>
                    <a:lnTo>
                      <a:pt x="87" y="13"/>
                    </a:lnTo>
                    <a:lnTo>
                      <a:pt x="96" y="16"/>
                    </a:lnTo>
                    <a:lnTo>
                      <a:pt x="105" y="20"/>
                    </a:lnTo>
                    <a:lnTo>
                      <a:pt x="114" y="24"/>
                    </a:lnTo>
                    <a:lnTo>
                      <a:pt x="123" y="28"/>
                    </a:lnTo>
                    <a:lnTo>
                      <a:pt x="133" y="33"/>
                    </a:lnTo>
                    <a:lnTo>
                      <a:pt x="142" y="38"/>
                    </a:lnTo>
                    <a:lnTo>
                      <a:pt x="151" y="42"/>
                    </a:lnTo>
                    <a:lnTo>
                      <a:pt x="159" y="48"/>
                    </a:lnTo>
                    <a:lnTo>
                      <a:pt x="168" y="53"/>
                    </a:lnTo>
                    <a:lnTo>
                      <a:pt x="177" y="58"/>
                    </a:lnTo>
                    <a:lnTo>
                      <a:pt x="185" y="64"/>
                    </a:lnTo>
                    <a:lnTo>
                      <a:pt x="193" y="69"/>
                    </a:lnTo>
                    <a:lnTo>
                      <a:pt x="201" y="75"/>
                    </a:lnTo>
                    <a:lnTo>
                      <a:pt x="209" y="80"/>
                    </a:lnTo>
                    <a:lnTo>
                      <a:pt x="217" y="86"/>
                    </a:lnTo>
                    <a:lnTo>
                      <a:pt x="223" y="92"/>
                    </a:lnTo>
                    <a:lnTo>
                      <a:pt x="230" y="97"/>
                    </a:lnTo>
                    <a:lnTo>
                      <a:pt x="237" y="102"/>
                    </a:lnTo>
                    <a:lnTo>
                      <a:pt x="242" y="108"/>
                    </a:lnTo>
                    <a:lnTo>
                      <a:pt x="248" y="113"/>
                    </a:lnTo>
                    <a:lnTo>
                      <a:pt x="253" y="118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55" name="Freeform 26">
                <a:extLst>
                  <a:ext uri="{FF2B5EF4-FFF2-40B4-BE49-F238E27FC236}">
                    <a16:creationId xmlns:a16="http://schemas.microsoft.com/office/drawing/2014/main" id="{D0801A3C-DC96-49CD-8149-168A771B0B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7" y="2632"/>
                <a:ext cx="297" cy="81"/>
              </a:xfrm>
              <a:custGeom>
                <a:avLst/>
                <a:gdLst>
                  <a:gd name="T0" fmla="*/ 0 w 254"/>
                  <a:gd name="T1" fmla="*/ 57214 h 72"/>
                  <a:gd name="T2" fmla="*/ 3660076 w 254"/>
                  <a:gd name="T3" fmla="*/ 1 h 72"/>
                  <a:gd name="T4" fmla="*/ 5074723 w 254"/>
                  <a:gd name="T5" fmla="*/ 1 h 72"/>
                  <a:gd name="T6" fmla="*/ 6938376 w 254"/>
                  <a:gd name="T7" fmla="*/ 0 h 72"/>
                  <a:gd name="T8" fmla="*/ 8647974 w 254"/>
                  <a:gd name="T9" fmla="*/ 0 h 72"/>
                  <a:gd name="T10" fmla="*/ 10864449 w 254"/>
                  <a:gd name="T11" fmla="*/ 1 h 72"/>
                  <a:gd name="T12" fmla="*/ 12703706 w 254"/>
                  <a:gd name="T13" fmla="*/ 2 h 72"/>
                  <a:gd name="T14" fmla="*/ 14249991 w 254"/>
                  <a:gd name="T15" fmla="*/ 3 h 72"/>
                  <a:gd name="T16" fmla="*/ 16166102 w 254"/>
                  <a:gd name="T17" fmla="*/ 57214 h 72"/>
                  <a:gd name="T18" fmla="*/ 18089110 w 254"/>
                  <a:gd name="T19" fmla="*/ 72412 h 72"/>
                  <a:gd name="T20" fmla="*/ 20073862 w 254"/>
                  <a:gd name="T21" fmla="*/ 91647 h 72"/>
                  <a:gd name="T22" fmla="*/ 22056624 w 254"/>
                  <a:gd name="T23" fmla="*/ 115991 h 72"/>
                  <a:gd name="T24" fmla="*/ 23747690 w 254"/>
                  <a:gd name="T25" fmla="*/ 146801 h 72"/>
                  <a:gd name="T26" fmla="*/ 25835150 w 254"/>
                  <a:gd name="T27" fmla="*/ 166021 h 72"/>
                  <a:gd name="T28" fmla="*/ 27767968 w 254"/>
                  <a:gd name="T29" fmla="*/ 209019 h 72"/>
                  <a:gd name="T30" fmla="*/ 29455095 w 254"/>
                  <a:gd name="T31" fmla="*/ 251129 h 72"/>
                  <a:gd name="T32" fmla="*/ 31484554 w 254"/>
                  <a:gd name="T33" fmla="*/ 282520 h 72"/>
                  <a:gd name="T34" fmla="*/ 33150123 w 254"/>
                  <a:gd name="T35" fmla="*/ 317835 h 72"/>
                  <a:gd name="T36" fmla="*/ 35322908 w 254"/>
                  <a:gd name="T37" fmla="*/ 357564 h 72"/>
                  <a:gd name="T38" fmla="*/ 37193453 w 254"/>
                  <a:gd name="T39" fmla="*/ 388947 h 72"/>
                  <a:gd name="T40" fmla="*/ 38854838 w 254"/>
                  <a:gd name="T41" fmla="*/ 426416 h 72"/>
                  <a:gd name="T42" fmla="*/ 40961917 w 254"/>
                  <a:gd name="T43" fmla="*/ 476267 h 72"/>
                  <a:gd name="T44" fmla="*/ 42586672 w 254"/>
                  <a:gd name="T45" fmla="*/ 491742 h 72"/>
                  <a:gd name="T46" fmla="*/ 44694471 w 254"/>
                  <a:gd name="T47" fmla="*/ 550356 h 72"/>
                  <a:gd name="T48" fmla="*/ 46410713 w 254"/>
                  <a:gd name="T49" fmla="*/ 572750 h 72"/>
                  <a:gd name="T50" fmla="*/ 48294971 w 254"/>
                  <a:gd name="T51" fmla="*/ 619151 h 72"/>
                  <a:gd name="T52" fmla="*/ 49796227 w 254"/>
                  <a:gd name="T53" fmla="*/ 644244 h 72"/>
                  <a:gd name="T54" fmla="*/ 51908087 w 254"/>
                  <a:gd name="T55" fmla="*/ 681540 h 72"/>
                  <a:gd name="T56" fmla="*/ 53489707 w 254"/>
                  <a:gd name="T57" fmla="*/ 698930 h 72"/>
                  <a:gd name="T58" fmla="*/ 55149833 w 254"/>
                  <a:gd name="T59" fmla="*/ 724887 h 72"/>
                  <a:gd name="T60" fmla="*/ 57280209 w 254"/>
                  <a:gd name="T61" fmla="*/ 762647 h 72"/>
                  <a:gd name="T62" fmla="*/ 58857324 w 254"/>
                  <a:gd name="T63" fmla="*/ 782885 h 7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54"/>
                  <a:gd name="T97" fmla="*/ 0 h 72"/>
                  <a:gd name="T98" fmla="*/ 254 w 254"/>
                  <a:gd name="T99" fmla="*/ 72 h 7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54" h="72">
                    <a:moveTo>
                      <a:pt x="0" y="5"/>
                    </a:moveTo>
                    <a:lnTo>
                      <a:pt x="15" y="1"/>
                    </a:lnTo>
                    <a:lnTo>
                      <a:pt x="22" y="1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46" y="1"/>
                    </a:lnTo>
                    <a:lnTo>
                      <a:pt x="54" y="2"/>
                    </a:lnTo>
                    <a:lnTo>
                      <a:pt x="62" y="3"/>
                    </a:lnTo>
                    <a:lnTo>
                      <a:pt x="70" y="5"/>
                    </a:lnTo>
                    <a:lnTo>
                      <a:pt x="78" y="7"/>
                    </a:lnTo>
                    <a:lnTo>
                      <a:pt x="86" y="9"/>
                    </a:lnTo>
                    <a:lnTo>
                      <a:pt x="94" y="11"/>
                    </a:lnTo>
                    <a:lnTo>
                      <a:pt x="102" y="13"/>
                    </a:lnTo>
                    <a:lnTo>
                      <a:pt x="111" y="16"/>
                    </a:lnTo>
                    <a:lnTo>
                      <a:pt x="119" y="19"/>
                    </a:lnTo>
                    <a:lnTo>
                      <a:pt x="127" y="23"/>
                    </a:lnTo>
                    <a:lnTo>
                      <a:pt x="135" y="26"/>
                    </a:lnTo>
                    <a:lnTo>
                      <a:pt x="143" y="29"/>
                    </a:lnTo>
                    <a:lnTo>
                      <a:pt x="152" y="33"/>
                    </a:lnTo>
                    <a:lnTo>
                      <a:pt x="160" y="36"/>
                    </a:lnTo>
                    <a:lnTo>
                      <a:pt x="168" y="39"/>
                    </a:lnTo>
                    <a:lnTo>
                      <a:pt x="176" y="43"/>
                    </a:lnTo>
                    <a:lnTo>
                      <a:pt x="184" y="46"/>
                    </a:lnTo>
                    <a:lnTo>
                      <a:pt x="192" y="50"/>
                    </a:lnTo>
                    <a:lnTo>
                      <a:pt x="200" y="53"/>
                    </a:lnTo>
                    <a:lnTo>
                      <a:pt x="208" y="56"/>
                    </a:lnTo>
                    <a:lnTo>
                      <a:pt x="215" y="59"/>
                    </a:lnTo>
                    <a:lnTo>
                      <a:pt x="223" y="62"/>
                    </a:lnTo>
                    <a:lnTo>
                      <a:pt x="231" y="65"/>
                    </a:lnTo>
                    <a:lnTo>
                      <a:pt x="238" y="67"/>
                    </a:lnTo>
                    <a:lnTo>
                      <a:pt x="246" y="69"/>
                    </a:lnTo>
                    <a:lnTo>
                      <a:pt x="253" y="71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56" name="Freeform 27">
                <a:extLst>
                  <a:ext uri="{FF2B5EF4-FFF2-40B4-BE49-F238E27FC236}">
                    <a16:creationId xmlns:a16="http://schemas.microsoft.com/office/drawing/2014/main" id="{EC29BE2B-AF8A-4A85-ADFE-706DC231B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5" y="1862"/>
                <a:ext cx="171" cy="271"/>
              </a:xfrm>
              <a:custGeom>
                <a:avLst/>
                <a:gdLst>
                  <a:gd name="T0" fmla="*/ 38443530 w 146"/>
                  <a:gd name="T1" fmla="*/ 0 h 240"/>
                  <a:gd name="T2" fmla="*/ 35307083 w 146"/>
                  <a:gd name="T3" fmla="*/ 1 h 240"/>
                  <a:gd name="T4" fmla="*/ 33914941 w 146"/>
                  <a:gd name="T5" fmla="*/ 3 h 240"/>
                  <a:gd name="T6" fmla="*/ 32766192 w 146"/>
                  <a:gd name="T7" fmla="*/ 78043 h 240"/>
                  <a:gd name="T8" fmla="*/ 31522231 w 146"/>
                  <a:gd name="T9" fmla="*/ 112360 h 240"/>
                  <a:gd name="T10" fmla="*/ 30490826 w 146"/>
                  <a:gd name="T11" fmla="*/ 161766 h 240"/>
                  <a:gd name="T12" fmla="*/ 29559548 w 146"/>
                  <a:gd name="T13" fmla="*/ 212010 h 240"/>
                  <a:gd name="T14" fmla="*/ 28956616 w 146"/>
                  <a:gd name="T15" fmla="*/ 270317 h 240"/>
                  <a:gd name="T16" fmla="*/ 27975813 w 146"/>
                  <a:gd name="T17" fmla="*/ 344659 h 240"/>
                  <a:gd name="T18" fmla="*/ 27235478 w 146"/>
                  <a:gd name="T19" fmla="*/ 427239 h 240"/>
                  <a:gd name="T20" fmla="*/ 26728910 w 146"/>
                  <a:gd name="T21" fmla="*/ 496208 h 240"/>
                  <a:gd name="T22" fmla="*/ 26140884 w 146"/>
                  <a:gd name="T23" fmla="*/ 566224 h 240"/>
                  <a:gd name="T24" fmla="*/ 25990234 w 146"/>
                  <a:gd name="T25" fmla="*/ 663527 h 240"/>
                  <a:gd name="T26" fmla="*/ 25023441 w 146"/>
                  <a:gd name="T27" fmla="*/ 749233 h 240"/>
                  <a:gd name="T28" fmla="*/ 24723193 w 146"/>
                  <a:gd name="T29" fmla="*/ 827442 h 240"/>
                  <a:gd name="T30" fmla="*/ 24440405 w 146"/>
                  <a:gd name="T31" fmla="*/ 920492 h 240"/>
                  <a:gd name="T32" fmla="*/ 23964011 w 146"/>
                  <a:gd name="T33" fmla="*/ 1007484 h 240"/>
                  <a:gd name="T34" fmla="*/ 23559524 w 146"/>
                  <a:gd name="T35" fmla="*/ 1110116 h 240"/>
                  <a:gd name="T36" fmla="*/ 23253683 w 146"/>
                  <a:gd name="T37" fmla="*/ 1191274 h 240"/>
                  <a:gd name="T38" fmla="*/ 22821175 w 146"/>
                  <a:gd name="T39" fmla="*/ 1275779 h 240"/>
                  <a:gd name="T40" fmla="*/ 22347588 w 146"/>
                  <a:gd name="T41" fmla="*/ 1375331 h 240"/>
                  <a:gd name="T42" fmla="*/ 22190492 w 146"/>
                  <a:gd name="T43" fmla="*/ 1450481 h 240"/>
                  <a:gd name="T44" fmla="*/ 21548214 w 146"/>
                  <a:gd name="T45" fmla="*/ 1552978 h 240"/>
                  <a:gd name="T46" fmla="*/ 21123309 w 146"/>
                  <a:gd name="T47" fmla="*/ 1614862 h 240"/>
                  <a:gd name="T48" fmla="*/ 20460501 w 146"/>
                  <a:gd name="T49" fmla="*/ 1689703 h 240"/>
                  <a:gd name="T50" fmla="*/ 20115149 w 146"/>
                  <a:gd name="T51" fmla="*/ 1802463 h 240"/>
                  <a:gd name="T52" fmla="*/ 19619466 w 146"/>
                  <a:gd name="T53" fmla="*/ 1835555 h 240"/>
                  <a:gd name="T54" fmla="*/ 18946268 w 146"/>
                  <a:gd name="T55" fmla="*/ 1907956 h 240"/>
                  <a:gd name="T56" fmla="*/ 18241499 w 146"/>
                  <a:gd name="T57" fmla="*/ 1980074 h 240"/>
                  <a:gd name="T58" fmla="*/ 17174338 w 146"/>
                  <a:gd name="T59" fmla="*/ 2035281 h 240"/>
                  <a:gd name="T60" fmla="*/ 16636099 w 146"/>
                  <a:gd name="T61" fmla="*/ 2072648 h 240"/>
                  <a:gd name="T62" fmla="*/ 15398395 w 146"/>
                  <a:gd name="T63" fmla="*/ 2104842 h 240"/>
                  <a:gd name="T64" fmla="*/ 13817821 w 146"/>
                  <a:gd name="T65" fmla="*/ 2154400 h 240"/>
                  <a:gd name="T66" fmla="*/ 12734635 w 146"/>
                  <a:gd name="T67" fmla="*/ 2190061 h 240"/>
                  <a:gd name="T68" fmla="*/ 12211033 w 146"/>
                  <a:gd name="T69" fmla="*/ 2235834 h 240"/>
                  <a:gd name="T70" fmla="*/ 11353526 w 146"/>
                  <a:gd name="T71" fmla="*/ 2247714 h 240"/>
                  <a:gd name="T72" fmla="*/ 10425915 w 146"/>
                  <a:gd name="T73" fmla="*/ 2298171 h 240"/>
                  <a:gd name="T74" fmla="*/ 9693654 w 146"/>
                  <a:gd name="T75" fmla="*/ 2301674 h 240"/>
                  <a:gd name="T76" fmla="*/ 9008080 w 146"/>
                  <a:gd name="T77" fmla="*/ 2340365 h 240"/>
                  <a:gd name="T78" fmla="*/ 7926049 w 146"/>
                  <a:gd name="T79" fmla="*/ 2376717 h 240"/>
                  <a:gd name="T80" fmla="*/ 7600246 w 146"/>
                  <a:gd name="T81" fmla="*/ 2400532 h 240"/>
                  <a:gd name="T82" fmla="*/ 6566678 w 146"/>
                  <a:gd name="T83" fmla="*/ 2432677 h 240"/>
                  <a:gd name="T84" fmla="*/ 6033339 w 146"/>
                  <a:gd name="T85" fmla="*/ 2472944 h 240"/>
                  <a:gd name="T86" fmla="*/ 5606637 w 146"/>
                  <a:gd name="T87" fmla="*/ 2524629 h 240"/>
                  <a:gd name="T88" fmla="*/ 4786953 w 146"/>
                  <a:gd name="T89" fmla="*/ 2538044 h 240"/>
                  <a:gd name="T90" fmla="*/ 4198206 w 146"/>
                  <a:gd name="T91" fmla="*/ 2598214 h 240"/>
                  <a:gd name="T92" fmla="*/ 3584433 w 146"/>
                  <a:gd name="T93" fmla="*/ 2629011 h 240"/>
                  <a:gd name="T94" fmla="*/ 3060393 w 146"/>
                  <a:gd name="T95" fmla="*/ 2662578 h 240"/>
                  <a:gd name="T96" fmla="*/ 2612967 w 146"/>
                  <a:gd name="T97" fmla="*/ 2710601 h 240"/>
                  <a:gd name="T98" fmla="*/ 2173621 w 146"/>
                  <a:gd name="T99" fmla="*/ 2746898 h 240"/>
                  <a:gd name="T100" fmla="*/ 1854384 w 146"/>
                  <a:gd name="T101" fmla="*/ 2817439 h 240"/>
                  <a:gd name="T102" fmla="*/ 1356755 w 146"/>
                  <a:gd name="T103" fmla="*/ 2856562 h 240"/>
                  <a:gd name="T104" fmla="*/ 1158399 w 146"/>
                  <a:gd name="T105" fmla="*/ 2899772 h 240"/>
                  <a:gd name="T106" fmla="*/ 989042 w 146"/>
                  <a:gd name="T107" fmla="*/ 2964323 h 240"/>
                  <a:gd name="T108" fmla="*/ 2 w 146"/>
                  <a:gd name="T109" fmla="*/ 3006494 h 240"/>
                  <a:gd name="T110" fmla="*/ 1 w 146"/>
                  <a:gd name="T111" fmla="*/ 3060720 h 240"/>
                  <a:gd name="T112" fmla="*/ 1 w 146"/>
                  <a:gd name="T113" fmla="*/ 3115006 h 240"/>
                  <a:gd name="T114" fmla="*/ 0 w 146"/>
                  <a:gd name="T115" fmla="*/ 3181358 h 240"/>
                  <a:gd name="T116" fmla="*/ 0 w 146"/>
                  <a:gd name="T117" fmla="*/ 3236051 h 240"/>
                  <a:gd name="T118" fmla="*/ 1 w 146"/>
                  <a:gd name="T119" fmla="*/ 3312768 h 240"/>
                  <a:gd name="T120" fmla="*/ 1 w 146"/>
                  <a:gd name="T121" fmla="*/ 3369440 h 240"/>
                  <a:gd name="T122" fmla="*/ 1 w 146"/>
                  <a:gd name="T123" fmla="*/ 3421777 h 240"/>
                  <a:gd name="T124" fmla="*/ 989042 w 146"/>
                  <a:gd name="T125" fmla="*/ 3517361 h 24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46"/>
                  <a:gd name="T190" fmla="*/ 0 h 240"/>
                  <a:gd name="T191" fmla="*/ 146 w 146"/>
                  <a:gd name="T192" fmla="*/ 240 h 24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46" h="240">
                    <a:moveTo>
                      <a:pt x="145" y="0"/>
                    </a:moveTo>
                    <a:lnTo>
                      <a:pt x="133" y="1"/>
                    </a:lnTo>
                    <a:lnTo>
                      <a:pt x="128" y="3"/>
                    </a:lnTo>
                    <a:lnTo>
                      <a:pt x="123" y="5"/>
                    </a:lnTo>
                    <a:lnTo>
                      <a:pt x="119" y="8"/>
                    </a:lnTo>
                    <a:lnTo>
                      <a:pt x="115" y="11"/>
                    </a:lnTo>
                    <a:lnTo>
                      <a:pt x="112" y="15"/>
                    </a:lnTo>
                    <a:lnTo>
                      <a:pt x="109" y="19"/>
                    </a:lnTo>
                    <a:lnTo>
                      <a:pt x="105" y="24"/>
                    </a:lnTo>
                    <a:lnTo>
                      <a:pt x="103" y="29"/>
                    </a:lnTo>
                    <a:lnTo>
                      <a:pt x="101" y="34"/>
                    </a:lnTo>
                    <a:lnTo>
                      <a:pt x="99" y="39"/>
                    </a:lnTo>
                    <a:lnTo>
                      <a:pt x="97" y="45"/>
                    </a:lnTo>
                    <a:lnTo>
                      <a:pt x="95" y="51"/>
                    </a:lnTo>
                    <a:lnTo>
                      <a:pt x="93" y="57"/>
                    </a:lnTo>
                    <a:lnTo>
                      <a:pt x="92" y="63"/>
                    </a:lnTo>
                    <a:lnTo>
                      <a:pt x="91" y="69"/>
                    </a:lnTo>
                    <a:lnTo>
                      <a:pt x="89" y="75"/>
                    </a:lnTo>
                    <a:lnTo>
                      <a:pt x="88" y="81"/>
                    </a:lnTo>
                    <a:lnTo>
                      <a:pt x="86" y="87"/>
                    </a:lnTo>
                    <a:lnTo>
                      <a:pt x="85" y="93"/>
                    </a:lnTo>
                    <a:lnTo>
                      <a:pt x="83" y="99"/>
                    </a:lnTo>
                    <a:lnTo>
                      <a:pt x="82" y="105"/>
                    </a:lnTo>
                    <a:lnTo>
                      <a:pt x="80" y="110"/>
                    </a:lnTo>
                    <a:lnTo>
                      <a:pt x="78" y="115"/>
                    </a:lnTo>
                    <a:lnTo>
                      <a:pt x="76" y="121"/>
                    </a:lnTo>
                    <a:lnTo>
                      <a:pt x="74" y="125"/>
                    </a:lnTo>
                    <a:lnTo>
                      <a:pt x="71" y="130"/>
                    </a:lnTo>
                    <a:lnTo>
                      <a:pt x="69" y="134"/>
                    </a:lnTo>
                    <a:lnTo>
                      <a:pt x="65" y="137"/>
                    </a:lnTo>
                    <a:lnTo>
                      <a:pt x="62" y="141"/>
                    </a:lnTo>
                    <a:lnTo>
                      <a:pt x="58" y="143"/>
                    </a:lnTo>
                    <a:lnTo>
                      <a:pt x="52" y="147"/>
                    </a:lnTo>
                    <a:lnTo>
                      <a:pt x="49" y="149"/>
                    </a:lnTo>
                    <a:lnTo>
                      <a:pt x="46" y="151"/>
                    </a:lnTo>
                    <a:lnTo>
                      <a:pt x="43" y="153"/>
                    </a:lnTo>
                    <a:lnTo>
                      <a:pt x="39" y="155"/>
                    </a:lnTo>
                    <a:lnTo>
                      <a:pt x="37" y="157"/>
                    </a:lnTo>
                    <a:lnTo>
                      <a:pt x="34" y="159"/>
                    </a:lnTo>
                    <a:lnTo>
                      <a:pt x="31" y="161"/>
                    </a:lnTo>
                    <a:lnTo>
                      <a:pt x="28" y="163"/>
                    </a:lnTo>
                    <a:lnTo>
                      <a:pt x="25" y="166"/>
                    </a:lnTo>
                    <a:lnTo>
                      <a:pt x="23" y="168"/>
                    </a:lnTo>
                    <a:lnTo>
                      <a:pt x="21" y="171"/>
                    </a:lnTo>
                    <a:lnTo>
                      <a:pt x="18" y="173"/>
                    </a:lnTo>
                    <a:lnTo>
                      <a:pt x="16" y="176"/>
                    </a:lnTo>
                    <a:lnTo>
                      <a:pt x="14" y="179"/>
                    </a:lnTo>
                    <a:lnTo>
                      <a:pt x="12" y="181"/>
                    </a:lnTo>
                    <a:lnTo>
                      <a:pt x="10" y="184"/>
                    </a:lnTo>
                    <a:lnTo>
                      <a:pt x="8" y="187"/>
                    </a:lnTo>
                    <a:lnTo>
                      <a:pt x="7" y="191"/>
                    </a:lnTo>
                    <a:lnTo>
                      <a:pt x="5" y="194"/>
                    </a:lnTo>
                    <a:lnTo>
                      <a:pt x="4" y="197"/>
                    </a:lnTo>
                    <a:lnTo>
                      <a:pt x="3" y="201"/>
                    </a:lnTo>
                    <a:lnTo>
                      <a:pt x="2" y="204"/>
                    </a:lnTo>
                    <a:lnTo>
                      <a:pt x="1" y="208"/>
                    </a:lnTo>
                    <a:lnTo>
                      <a:pt x="1" y="212"/>
                    </a:lnTo>
                    <a:lnTo>
                      <a:pt x="0" y="216"/>
                    </a:lnTo>
                    <a:lnTo>
                      <a:pt x="0" y="220"/>
                    </a:lnTo>
                    <a:lnTo>
                      <a:pt x="1" y="225"/>
                    </a:lnTo>
                    <a:lnTo>
                      <a:pt x="1" y="229"/>
                    </a:lnTo>
                    <a:lnTo>
                      <a:pt x="1" y="233"/>
                    </a:lnTo>
                    <a:lnTo>
                      <a:pt x="3" y="239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57" name="Freeform 28">
                <a:extLst>
                  <a:ext uri="{FF2B5EF4-FFF2-40B4-BE49-F238E27FC236}">
                    <a16:creationId xmlns:a16="http://schemas.microsoft.com/office/drawing/2014/main" id="{7E412400-EB16-4E22-AEC3-E3432B4E0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3" y="1734"/>
                <a:ext cx="272" cy="474"/>
              </a:xfrm>
              <a:custGeom>
                <a:avLst/>
                <a:gdLst>
                  <a:gd name="T0" fmla="*/ 64278338 w 232"/>
                  <a:gd name="T1" fmla="*/ 285402 h 420"/>
                  <a:gd name="T2" fmla="*/ 61592624 w 232"/>
                  <a:gd name="T3" fmla="*/ 522520 h 420"/>
                  <a:gd name="T4" fmla="*/ 58412510 w 232"/>
                  <a:gd name="T5" fmla="*/ 699132 h 420"/>
                  <a:gd name="T6" fmla="*/ 55112753 w 232"/>
                  <a:gd name="T7" fmla="*/ 859441 h 420"/>
                  <a:gd name="T8" fmla="*/ 51249562 w 232"/>
                  <a:gd name="T9" fmla="*/ 969941 h 420"/>
                  <a:gd name="T10" fmla="*/ 47347984 w 232"/>
                  <a:gd name="T11" fmla="*/ 1073716 h 420"/>
                  <a:gd name="T12" fmla="*/ 42983596 w 232"/>
                  <a:gd name="T13" fmla="*/ 1136071 h 420"/>
                  <a:gd name="T14" fmla="*/ 38528812 w 232"/>
                  <a:gd name="T15" fmla="*/ 1211765 h 420"/>
                  <a:gd name="T16" fmla="*/ 34446068 w 232"/>
                  <a:gd name="T17" fmla="*/ 1282137 h 420"/>
                  <a:gd name="T18" fmla="*/ 30117549 w 232"/>
                  <a:gd name="T19" fmla="*/ 1366610 h 420"/>
                  <a:gd name="T20" fmla="*/ 26469195 w 232"/>
                  <a:gd name="T21" fmla="*/ 1444551 h 420"/>
                  <a:gd name="T22" fmla="*/ 22319995 w 232"/>
                  <a:gd name="T23" fmla="*/ 1543393 h 420"/>
                  <a:gd name="T24" fmla="*/ 18688605 w 232"/>
                  <a:gd name="T25" fmla="*/ 1664205 h 420"/>
                  <a:gd name="T26" fmla="*/ 15940281 w 232"/>
                  <a:gd name="T27" fmla="*/ 1839886 h 420"/>
                  <a:gd name="T28" fmla="*/ 13596122 w 232"/>
                  <a:gd name="T29" fmla="*/ 2035524 h 420"/>
                  <a:gd name="T30" fmla="*/ 11596692 w 232"/>
                  <a:gd name="T31" fmla="*/ 2295540 h 420"/>
                  <a:gd name="T32" fmla="*/ 11106495 w 232"/>
                  <a:gd name="T33" fmla="*/ 2435694 h 420"/>
                  <a:gd name="T34" fmla="*/ 9891296 w 232"/>
                  <a:gd name="T35" fmla="*/ 2578268 h 420"/>
                  <a:gd name="T36" fmla="*/ 9473187 w 232"/>
                  <a:gd name="T37" fmla="*/ 2748855 h 420"/>
                  <a:gd name="T38" fmla="*/ 8230219 w 232"/>
                  <a:gd name="T39" fmla="*/ 2923769 h 420"/>
                  <a:gd name="T40" fmla="*/ 7019893 w 232"/>
                  <a:gd name="T41" fmla="*/ 3114236 h 420"/>
                  <a:gd name="T42" fmla="*/ 5878321 w 232"/>
                  <a:gd name="T43" fmla="*/ 3341319 h 420"/>
                  <a:gd name="T44" fmla="*/ 4465279 w 232"/>
                  <a:gd name="T45" fmla="*/ 3596184 h 420"/>
                  <a:gd name="T46" fmla="*/ 3248529 w 232"/>
                  <a:gd name="T47" fmla="*/ 3801589 h 420"/>
                  <a:gd name="T48" fmla="*/ 2712980 w 232"/>
                  <a:gd name="T49" fmla="*/ 4015710 h 420"/>
                  <a:gd name="T50" fmla="*/ 1683464 w 232"/>
                  <a:gd name="T51" fmla="*/ 4206541 h 420"/>
                  <a:gd name="T52" fmla="*/ 1044627 w 232"/>
                  <a:gd name="T53" fmla="*/ 4418367 h 420"/>
                  <a:gd name="T54" fmla="*/ 1 w 232"/>
                  <a:gd name="T55" fmla="*/ 4583929 h 420"/>
                  <a:gd name="T56" fmla="*/ 0 w 232"/>
                  <a:gd name="T57" fmla="*/ 4743067 h 420"/>
                  <a:gd name="T58" fmla="*/ 0 w 232"/>
                  <a:gd name="T59" fmla="*/ 4869892 h 420"/>
                  <a:gd name="T60" fmla="*/ 0 w 232"/>
                  <a:gd name="T61" fmla="*/ 4953958 h 420"/>
                  <a:gd name="T62" fmla="*/ 1224735 w 232"/>
                  <a:gd name="T63" fmla="*/ 5024893 h 420"/>
                  <a:gd name="T64" fmla="*/ 1973716 w 232"/>
                  <a:gd name="T65" fmla="*/ 5051652 h 420"/>
                  <a:gd name="T66" fmla="*/ 3180735 w 232"/>
                  <a:gd name="T67" fmla="*/ 5114704 h 420"/>
                  <a:gd name="T68" fmla="*/ 4465279 w 232"/>
                  <a:gd name="T69" fmla="*/ 5169688 h 420"/>
                  <a:gd name="T70" fmla="*/ 6137768 w 232"/>
                  <a:gd name="T71" fmla="*/ 5228346 h 420"/>
                  <a:gd name="T72" fmla="*/ 8260627 w 232"/>
                  <a:gd name="T73" fmla="*/ 5281557 h 420"/>
                  <a:gd name="T74" fmla="*/ 9891296 w 232"/>
                  <a:gd name="T75" fmla="*/ 5356839 h 420"/>
                  <a:gd name="T76" fmla="*/ 12040802 w 232"/>
                  <a:gd name="T77" fmla="*/ 5433399 h 420"/>
                  <a:gd name="T78" fmla="*/ 14116802 w 232"/>
                  <a:gd name="T79" fmla="*/ 5496021 h 420"/>
                  <a:gd name="T80" fmla="*/ 15940281 w 232"/>
                  <a:gd name="T81" fmla="*/ 5568459 h 420"/>
                  <a:gd name="T82" fmla="*/ 18231230 w 232"/>
                  <a:gd name="T83" fmla="*/ 5632798 h 420"/>
                  <a:gd name="T84" fmla="*/ 20044480 w 232"/>
                  <a:gd name="T85" fmla="*/ 5689473 h 420"/>
                  <a:gd name="T86" fmla="*/ 21453518 w 232"/>
                  <a:gd name="T87" fmla="*/ 5757124 h 420"/>
                  <a:gd name="T88" fmla="*/ 22996816 w 232"/>
                  <a:gd name="T89" fmla="*/ 5833889 h 420"/>
                  <a:gd name="T90" fmla="*/ 24512962 w 232"/>
                  <a:gd name="T91" fmla="*/ 5870614 h 420"/>
                  <a:gd name="T92" fmla="*/ 25474665 w 232"/>
                  <a:gd name="T93" fmla="*/ 5930128 h 42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32"/>
                  <a:gd name="T142" fmla="*/ 0 h 420"/>
                  <a:gd name="T143" fmla="*/ 232 w 232"/>
                  <a:gd name="T144" fmla="*/ 420 h 42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32" h="420">
                    <a:moveTo>
                      <a:pt x="231" y="0"/>
                    </a:moveTo>
                    <a:lnTo>
                      <a:pt x="224" y="20"/>
                    </a:lnTo>
                    <a:lnTo>
                      <a:pt x="220" y="29"/>
                    </a:lnTo>
                    <a:lnTo>
                      <a:pt x="215" y="37"/>
                    </a:lnTo>
                    <a:lnTo>
                      <a:pt x="210" y="44"/>
                    </a:lnTo>
                    <a:lnTo>
                      <a:pt x="204" y="50"/>
                    </a:lnTo>
                    <a:lnTo>
                      <a:pt x="198" y="56"/>
                    </a:lnTo>
                    <a:lnTo>
                      <a:pt x="192" y="61"/>
                    </a:lnTo>
                    <a:lnTo>
                      <a:pt x="186" y="65"/>
                    </a:lnTo>
                    <a:lnTo>
                      <a:pt x="179" y="69"/>
                    </a:lnTo>
                    <a:lnTo>
                      <a:pt x="172" y="73"/>
                    </a:lnTo>
                    <a:lnTo>
                      <a:pt x="165" y="76"/>
                    </a:lnTo>
                    <a:lnTo>
                      <a:pt x="158" y="79"/>
                    </a:lnTo>
                    <a:lnTo>
                      <a:pt x="150" y="81"/>
                    </a:lnTo>
                    <a:lnTo>
                      <a:pt x="142" y="84"/>
                    </a:lnTo>
                    <a:lnTo>
                      <a:pt x="135" y="86"/>
                    </a:lnTo>
                    <a:lnTo>
                      <a:pt x="128" y="89"/>
                    </a:lnTo>
                    <a:lnTo>
                      <a:pt x="120" y="91"/>
                    </a:lnTo>
                    <a:lnTo>
                      <a:pt x="113" y="93"/>
                    </a:lnTo>
                    <a:lnTo>
                      <a:pt x="106" y="96"/>
                    </a:lnTo>
                    <a:lnTo>
                      <a:pt x="98" y="99"/>
                    </a:lnTo>
                    <a:lnTo>
                      <a:pt x="92" y="102"/>
                    </a:lnTo>
                    <a:lnTo>
                      <a:pt x="85" y="105"/>
                    </a:lnTo>
                    <a:lnTo>
                      <a:pt x="78" y="109"/>
                    </a:lnTo>
                    <a:lnTo>
                      <a:pt x="72" y="113"/>
                    </a:lnTo>
                    <a:lnTo>
                      <a:pt x="66" y="118"/>
                    </a:lnTo>
                    <a:lnTo>
                      <a:pt x="61" y="123"/>
                    </a:lnTo>
                    <a:lnTo>
                      <a:pt x="56" y="130"/>
                    </a:lnTo>
                    <a:lnTo>
                      <a:pt x="52" y="137"/>
                    </a:lnTo>
                    <a:lnTo>
                      <a:pt x="48" y="144"/>
                    </a:lnTo>
                    <a:lnTo>
                      <a:pt x="44" y="153"/>
                    </a:lnTo>
                    <a:lnTo>
                      <a:pt x="41" y="162"/>
                    </a:lnTo>
                    <a:lnTo>
                      <a:pt x="39" y="168"/>
                    </a:lnTo>
                    <a:lnTo>
                      <a:pt x="38" y="172"/>
                    </a:lnTo>
                    <a:lnTo>
                      <a:pt x="37" y="177"/>
                    </a:lnTo>
                    <a:lnTo>
                      <a:pt x="35" y="182"/>
                    </a:lnTo>
                    <a:lnTo>
                      <a:pt x="34" y="188"/>
                    </a:lnTo>
                    <a:lnTo>
                      <a:pt x="32" y="194"/>
                    </a:lnTo>
                    <a:lnTo>
                      <a:pt x="30" y="200"/>
                    </a:lnTo>
                    <a:lnTo>
                      <a:pt x="28" y="207"/>
                    </a:lnTo>
                    <a:lnTo>
                      <a:pt x="26" y="214"/>
                    </a:lnTo>
                    <a:lnTo>
                      <a:pt x="24" y="221"/>
                    </a:lnTo>
                    <a:lnTo>
                      <a:pt x="22" y="229"/>
                    </a:lnTo>
                    <a:lnTo>
                      <a:pt x="20" y="237"/>
                    </a:lnTo>
                    <a:lnTo>
                      <a:pt x="18" y="245"/>
                    </a:lnTo>
                    <a:lnTo>
                      <a:pt x="16" y="253"/>
                    </a:lnTo>
                    <a:lnTo>
                      <a:pt x="14" y="261"/>
                    </a:lnTo>
                    <a:lnTo>
                      <a:pt x="12" y="269"/>
                    </a:lnTo>
                    <a:lnTo>
                      <a:pt x="10" y="276"/>
                    </a:lnTo>
                    <a:lnTo>
                      <a:pt x="9" y="284"/>
                    </a:lnTo>
                    <a:lnTo>
                      <a:pt x="7" y="292"/>
                    </a:lnTo>
                    <a:lnTo>
                      <a:pt x="6" y="299"/>
                    </a:lnTo>
                    <a:lnTo>
                      <a:pt x="4" y="306"/>
                    </a:lnTo>
                    <a:lnTo>
                      <a:pt x="3" y="313"/>
                    </a:lnTo>
                    <a:lnTo>
                      <a:pt x="2" y="319"/>
                    </a:lnTo>
                    <a:lnTo>
                      <a:pt x="1" y="325"/>
                    </a:lnTo>
                    <a:lnTo>
                      <a:pt x="0" y="331"/>
                    </a:lnTo>
                    <a:lnTo>
                      <a:pt x="0" y="336"/>
                    </a:lnTo>
                    <a:lnTo>
                      <a:pt x="0" y="341"/>
                    </a:lnTo>
                    <a:lnTo>
                      <a:pt x="0" y="345"/>
                    </a:lnTo>
                    <a:lnTo>
                      <a:pt x="0" y="348"/>
                    </a:lnTo>
                    <a:lnTo>
                      <a:pt x="0" y="351"/>
                    </a:lnTo>
                    <a:lnTo>
                      <a:pt x="2" y="353"/>
                    </a:lnTo>
                    <a:lnTo>
                      <a:pt x="4" y="355"/>
                    </a:lnTo>
                    <a:lnTo>
                      <a:pt x="5" y="357"/>
                    </a:lnTo>
                    <a:lnTo>
                      <a:pt x="7" y="358"/>
                    </a:lnTo>
                    <a:lnTo>
                      <a:pt x="9" y="360"/>
                    </a:lnTo>
                    <a:lnTo>
                      <a:pt x="11" y="362"/>
                    </a:lnTo>
                    <a:lnTo>
                      <a:pt x="14" y="364"/>
                    </a:lnTo>
                    <a:lnTo>
                      <a:pt x="16" y="366"/>
                    </a:lnTo>
                    <a:lnTo>
                      <a:pt x="19" y="368"/>
                    </a:lnTo>
                    <a:lnTo>
                      <a:pt x="22" y="370"/>
                    </a:lnTo>
                    <a:lnTo>
                      <a:pt x="25" y="373"/>
                    </a:lnTo>
                    <a:lnTo>
                      <a:pt x="29" y="375"/>
                    </a:lnTo>
                    <a:lnTo>
                      <a:pt x="32" y="377"/>
                    </a:lnTo>
                    <a:lnTo>
                      <a:pt x="35" y="380"/>
                    </a:lnTo>
                    <a:lnTo>
                      <a:pt x="39" y="382"/>
                    </a:lnTo>
                    <a:lnTo>
                      <a:pt x="42" y="385"/>
                    </a:lnTo>
                    <a:lnTo>
                      <a:pt x="46" y="387"/>
                    </a:lnTo>
                    <a:lnTo>
                      <a:pt x="49" y="389"/>
                    </a:lnTo>
                    <a:lnTo>
                      <a:pt x="53" y="392"/>
                    </a:lnTo>
                    <a:lnTo>
                      <a:pt x="56" y="394"/>
                    </a:lnTo>
                    <a:lnTo>
                      <a:pt x="60" y="397"/>
                    </a:lnTo>
                    <a:lnTo>
                      <a:pt x="63" y="399"/>
                    </a:lnTo>
                    <a:lnTo>
                      <a:pt x="66" y="401"/>
                    </a:lnTo>
                    <a:lnTo>
                      <a:pt x="70" y="403"/>
                    </a:lnTo>
                    <a:lnTo>
                      <a:pt x="72" y="406"/>
                    </a:lnTo>
                    <a:lnTo>
                      <a:pt x="75" y="408"/>
                    </a:lnTo>
                    <a:lnTo>
                      <a:pt x="78" y="410"/>
                    </a:lnTo>
                    <a:lnTo>
                      <a:pt x="81" y="412"/>
                    </a:lnTo>
                    <a:lnTo>
                      <a:pt x="83" y="414"/>
                    </a:lnTo>
                    <a:lnTo>
                      <a:pt x="85" y="416"/>
                    </a:lnTo>
                    <a:lnTo>
                      <a:pt x="87" y="417"/>
                    </a:lnTo>
                    <a:lnTo>
                      <a:pt x="89" y="419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58" name="Freeform 29">
                <a:extLst>
                  <a:ext uri="{FF2B5EF4-FFF2-40B4-BE49-F238E27FC236}">
                    <a16:creationId xmlns:a16="http://schemas.microsoft.com/office/drawing/2014/main" id="{98CA1339-ADB7-48CF-9DDE-653F7304D5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1" y="2024"/>
                <a:ext cx="103" cy="88"/>
              </a:xfrm>
              <a:custGeom>
                <a:avLst/>
                <a:gdLst>
                  <a:gd name="T0" fmla="*/ 0 w 88"/>
                  <a:gd name="T1" fmla="*/ 1057574 h 78"/>
                  <a:gd name="T2" fmla="*/ 1790970 w 88"/>
                  <a:gd name="T3" fmla="*/ 1013123 h 78"/>
                  <a:gd name="T4" fmla="*/ 2501286 w 88"/>
                  <a:gd name="T5" fmla="*/ 987287 h 78"/>
                  <a:gd name="T6" fmla="*/ 3426672 w 88"/>
                  <a:gd name="T7" fmla="*/ 952401 h 78"/>
                  <a:gd name="T8" fmla="*/ 4192676 w 88"/>
                  <a:gd name="T9" fmla="*/ 937395 h 78"/>
                  <a:gd name="T10" fmla="*/ 4907337 w 88"/>
                  <a:gd name="T11" fmla="*/ 897995 h 78"/>
                  <a:gd name="T12" fmla="*/ 5494602 w 88"/>
                  <a:gd name="T13" fmla="*/ 868148 h 78"/>
                  <a:gd name="T14" fmla="*/ 6308480 w 88"/>
                  <a:gd name="T15" fmla="*/ 836483 h 78"/>
                  <a:gd name="T16" fmla="*/ 7261266 w 88"/>
                  <a:gd name="T17" fmla="*/ 788309 h 78"/>
                  <a:gd name="T18" fmla="*/ 7527406 w 88"/>
                  <a:gd name="T19" fmla="*/ 748245 h 78"/>
                  <a:gd name="T20" fmla="*/ 7868818 w 88"/>
                  <a:gd name="T21" fmla="*/ 736456 h 78"/>
                  <a:gd name="T22" fmla="*/ 8642389 w 88"/>
                  <a:gd name="T23" fmla="*/ 682052 h 78"/>
                  <a:gd name="T24" fmla="*/ 9210094 w 88"/>
                  <a:gd name="T25" fmla="*/ 652768 h 78"/>
                  <a:gd name="T26" fmla="*/ 9947672 w 88"/>
                  <a:gd name="T27" fmla="*/ 604546 h 78"/>
                  <a:gd name="T28" fmla="*/ 10312275 w 88"/>
                  <a:gd name="T29" fmla="*/ 575280 h 78"/>
                  <a:gd name="T30" fmla="*/ 10779996 w 88"/>
                  <a:gd name="T31" fmla="*/ 521050 h 78"/>
                  <a:gd name="T32" fmla="*/ 11314278 w 88"/>
                  <a:gd name="T33" fmla="*/ 474956 h 78"/>
                  <a:gd name="T34" fmla="*/ 11839760 w 88"/>
                  <a:gd name="T35" fmla="*/ 451963 h 78"/>
                  <a:gd name="T36" fmla="*/ 12212757 w 88"/>
                  <a:gd name="T37" fmla="*/ 409358 h 78"/>
                  <a:gd name="T38" fmla="*/ 13021331 w 88"/>
                  <a:gd name="T39" fmla="*/ 362840 h 78"/>
                  <a:gd name="T40" fmla="*/ 13627951 w 88"/>
                  <a:gd name="T41" fmla="*/ 321608 h 78"/>
                  <a:gd name="T42" fmla="*/ 14127444 w 88"/>
                  <a:gd name="T43" fmla="*/ 285062 h 78"/>
                  <a:gd name="T44" fmla="*/ 14721667 w 88"/>
                  <a:gd name="T45" fmla="*/ 248688 h 78"/>
                  <a:gd name="T46" fmla="*/ 15240876 w 88"/>
                  <a:gd name="T47" fmla="*/ 220428 h 78"/>
                  <a:gd name="T48" fmla="*/ 16220043 w 88"/>
                  <a:gd name="T49" fmla="*/ 195379 h 78"/>
                  <a:gd name="T50" fmla="*/ 16535531 w 88"/>
                  <a:gd name="T51" fmla="*/ 153498 h 78"/>
                  <a:gd name="T52" fmla="*/ 17285512 w 88"/>
                  <a:gd name="T53" fmla="*/ 120594 h 78"/>
                  <a:gd name="T54" fmla="*/ 18071164 w 88"/>
                  <a:gd name="T55" fmla="*/ 94743 h 78"/>
                  <a:gd name="T56" fmla="*/ 19040790 w 88"/>
                  <a:gd name="T57" fmla="*/ 74434 h 78"/>
                  <a:gd name="T58" fmla="*/ 19618875 w 88"/>
                  <a:gd name="T59" fmla="*/ 3 h 78"/>
                  <a:gd name="T60" fmla="*/ 20879450 w 88"/>
                  <a:gd name="T61" fmla="*/ 2 h 78"/>
                  <a:gd name="T62" fmla="*/ 21852152 w 88"/>
                  <a:gd name="T63" fmla="*/ 0 h 7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"/>
                  <a:gd name="T97" fmla="*/ 0 h 78"/>
                  <a:gd name="T98" fmla="*/ 88 w 88"/>
                  <a:gd name="T99" fmla="*/ 78 h 7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" h="78">
                    <a:moveTo>
                      <a:pt x="0" y="77"/>
                    </a:moveTo>
                    <a:lnTo>
                      <a:pt x="7" y="74"/>
                    </a:lnTo>
                    <a:lnTo>
                      <a:pt x="10" y="72"/>
                    </a:lnTo>
                    <a:lnTo>
                      <a:pt x="14" y="70"/>
                    </a:lnTo>
                    <a:lnTo>
                      <a:pt x="17" y="68"/>
                    </a:lnTo>
                    <a:lnTo>
                      <a:pt x="20" y="66"/>
                    </a:lnTo>
                    <a:lnTo>
                      <a:pt x="22" y="63"/>
                    </a:lnTo>
                    <a:lnTo>
                      <a:pt x="25" y="61"/>
                    </a:lnTo>
                    <a:lnTo>
                      <a:pt x="28" y="58"/>
                    </a:lnTo>
                    <a:lnTo>
                      <a:pt x="30" y="55"/>
                    </a:lnTo>
                    <a:lnTo>
                      <a:pt x="32" y="53"/>
                    </a:lnTo>
                    <a:lnTo>
                      <a:pt x="34" y="50"/>
                    </a:lnTo>
                    <a:lnTo>
                      <a:pt x="37" y="47"/>
                    </a:lnTo>
                    <a:lnTo>
                      <a:pt x="39" y="44"/>
                    </a:lnTo>
                    <a:lnTo>
                      <a:pt x="41" y="41"/>
                    </a:lnTo>
                    <a:lnTo>
                      <a:pt x="43" y="38"/>
                    </a:lnTo>
                    <a:lnTo>
                      <a:pt x="45" y="35"/>
                    </a:lnTo>
                    <a:lnTo>
                      <a:pt x="47" y="32"/>
                    </a:lnTo>
                    <a:lnTo>
                      <a:pt x="49" y="30"/>
                    </a:lnTo>
                    <a:lnTo>
                      <a:pt x="52" y="27"/>
                    </a:lnTo>
                    <a:lnTo>
                      <a:pt x="54" y="24"/>
                    </a:lnTo>
                    <a:lnTo>
                      <a:pt x="56" y="21"/>
                    </a:lnTo>
                    <a:lnTo>
                      <a:pt x="58" y="18"/>
                    </a:lnTo>
                    <a:lnTo>
                      <a:pt x="61" y="16"/>
                    </a:lnTo>
                    <a:lnTo>
                      <a:pt x="64" y="14"/>
                    </a:lnTo>
                    <a:lnTo>
                      <a:pt x="66" y="11"/>
                    </a:lnTo>
                    <a:lnTo>
                      <a:pt x="69" y="9"/>
                    </a:lnTo>
                    <a:lnTo>
                      <a:pt x="72" y="7"/>
                    </a:lnTo>
                    <a:lnTo>
                      <a:pt x="76" y="5"/>
                    </a:lnTo>
                    <a:lnTo>
                      <a:pt x="79" y="3"/>
                    </a:lnTo>
                    <a:lnTo>
                      <a:pt x="83" y="2"/>
                    </a:lnTo>
                    <a:lnTo>
                      <a:pt x="87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59" name="Freeform 30">
                <a:extLst>
                  <a:ext uri="{FF2B5EF4-FFF2-40B4-BE49-F238E27FC236}">
                    <a16:creationId xmlns:a16="http://schemas.microsoft.com/office/drawing/2014/main" id="{B900E7DD-F7D9-485D-A0BF-0631C356E0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5" y="2089"/>
                <a:ext cx="817" cy="453"/>
              </a:xfrm>
              <a:custGeom>
                <a:avLst/>
                <a:gdLst>
                  <a:gd name="T0" fmla="*/ 172821433 w 698"/>
                  <a:gd name="T1" fmla="*/ 381503 h 401"/>
                  <a:gd name="T2" fmla="*/ 174673806 w 698"/>
                  <a:gd name="T3" fmla="*/ 706790 h 401"/>
                  <a:gd name="T4" fmla="*/ 175556717 w 698"/>
                  <a:gd name="T5" fmla="*/ 972304 h 401"/>
                  <a:gd name="T6" fmla="*/ 174673806 w 698"/>
                  <a:gd name="T7" fmla="*/ 1208288 h 401"/>
                  <a:gd name="T8" fmla="*/ 172821433 w 698"/>
                  <a:gd name="T9" fmla="*/ 1389107 h 401"/>
                  <a:gd name="T10" fmla="*/ 170428179 w 698"/>
                  <a:gd name="T11" fmla="*/ 1556514 h 401"/>
                  <a:gd name="T12" fmla="*/ 166916116 w 698"/>
                  <a:gd name="T13" fmla="*/ 1659462 h 401"/>
                  <a:gd name="T14" fmla="*/ 163590309 w 698"/>
                  <a:gd name="T15" fmla="*/ 1793131 h 401"/>
                  <a:gd name="T16" fmla="*/ 158911585 w 698"/>
                  <a:gd name="T17" fmla="*/ 1874654 h 401"/>
                  <a:gd name="T18" fmla="*/ 154381814 w 698"/>
                  <a:gd name="T19" fmla="*/ 1986372 h 401"/>
                  <a:gd name="T20" fmla="*/ 149721448 w 698"/>
                  <a:gd name="T21" fmla="*/ 2053801 h 401"/>
                  <a:gd name="T22" fmla="*/ 145334281 w 698"/>
                  <a:gd name="T23" fmla="*/ 2117751 h 401"/>
                  <a:gd name="T24" fmla="*/ 140948731 w 698"/>
                  <a:gd name="T25" fmla="*/ 2223001 h 401"/>
                  <a:gd name="T26" fmla="*/ 137166156 w 698"/>
                  <a:gd name="T27" fmla="*/ 2320129 h 401"/>
                  <a:gd name="T28" fmla="*/ 133805724 w 698"/>
                  <a:gd name="T29" fmla="*/ 2470891 h 401"/>
                  <a:gd name="T30" fmla="*/ 131476940 w 698"/>
                  <a:gd name="T31" fmla="*/ 2607358 h 401"/>
                  <a:gd name="T32" fmla="*/ 129052202 w 698"/>
                  <a:gd name="T33" fmla="*/ 2793888 h 401"/>
                  <a:gd name="T34" fmla="*/ 127495400 w 698"/>
                  <a:gd name="T35" fmla="*/ 2913307 h 401"/>
                  <a:gd name="T36" fmla="*/ 126112370 w 698"/>
                  <a:gd name="T37" fmla="*/ 3018459 h 401"/>
                  <a:gd name="T38" fmla="*/ 124581494 w 698"/>
                  <a:gd name="T39" fmla="*/ 3108058 h 401"/>
                  <a:gd name="T40" fmla="*/ 123573259 w 698"/>
                  <a:gd name="T41" fmla="*/ 3209049 h 401"/>
                  <a:gd name="T42" fmla="*/ 121833018 w 698"/>
                  <a:gd name="T43" fmla="*/ 3326036 h 401"/>
                  <a:gd name="T44" fmla="*/ 120166855 w 698"/>
                  <a:gd name="T45" fmla="*/ 3408020 h 401"/>
                  <a:gd name="T46" fmla="*/ 118711625 w 698"/>
                  <a:gd name="T47" fmla="*/ 3471991 h 401"/>
                  <a:gd name="T48" fmla="*/ 117068330 w 698"/>
                  <a:gd name="T49" fmla="*/ 3562174 h 401"/>
                  <a:gd name="T50" fmla="*/ 115555116 w 698"/>
                  <a:gd name="T51" fmla="*/ 3625185 h 401"/>
                  <a:gd name="T52" fmla="*/ 113490412 w 698"/>
                  <a:gd name="T53" fmla="*/ 3684399 h 401"/>
                  <a:gd name="T54" fmla="*/ 111424655 w 698"/>
                  <a:gd name="T55" fmla="*/ 3758912 h 401"/>
                  <a:gd name="T56" fmla="*/ 109494903 w 698"/>
                  <a:gd name="T57" fmla="*/ 3814693 h 401"/>
                  <a:gd name="T58" fmla="*/ 107418647 w 698"/>
                  <a:gd name="T59" fmla="*/ 3852059 h 401"/>
                  <a:gd name="T60" fmla="*/ 104683114 w 698"/>
                  <a:gd name="T61" fmla="*/ 3896225 h 401"/>
                  <a:gd name="T62" fmla="*/ 101328242 w 698"/>
                  <a:gd name="T63" fmla="*/ 3922224 h 401"/>
                  <a:gd name="T64" fmla="*/ 98872789 w 698"/>
                  <a:gd name="T65" fmla="*/ 3966402 h 401"/>
                  <a:gd name="T66" fmla="*/ 96959985 w 698"/>
                  <a:gd name="T67" fmla="*/ 3971519 h 401"/>
                  <a:gd name="T68" fmla="*/ 94643976 w 698"/>
                  <a:gd name="T69" fmla="*/ 4024102 h 401"/>
                  <a:gd name="T70" fmla="*/ 92713868 w 698"/>
                  <a:gd name="T71" fmla="*/ 4027824 h 401"/>
                  <a:gd name="T72" fmla="*/ 90629203 w 698"/>
                  <a:gd name="T73" fmla="*/ 4039297 h 401"/>
                  <a:gd name="T74" fmla="*/ 88709367 w 698"/>
                  <a:gd name="T75" fmla="*/ 4073292 h 401"/>
                  <a:gd name="T76" fmla="*/ 86813398 w 698"/>
                  <a:gd name="T77" fmla="*/ 4095284 h 401"/>
                  <a:gd name="T78" fmla="*/ 84784917 w 698"/>
                  <a:gd name="T79" fmla="*/ 4136309 h 401"/>
                  <a:gd name="T80" fmla="*/ 83109536 w 698"/>
                  <a:gd name="T81" fmla="*/ 4174230 h 401"/>
                  <a:gd name="T82" fmla="*/ 81128612 w 698"/>
                  <a:gd name="T83" fmla="*/ 4244578 h 401"/>
                  <a:gd name="T84" fmla="*/ 79365269 w 698"/>
                  <a:gd name="T85" fmla="*/ 4268560 h 401"/>
                  <a:gd name="T86" fmla="*/ 77303557 w 698"/>
                  <a:gd name="T87" fmla="*/ 4349204 h 401"/>
                  <a:gd name="T88" fmla="*/ 75492812 w 698"/>
                  <a:gd name="T89" fmla="*/ 4430842 h 401"/>
                  <a:gd name="T90" fmla="*/ 73444360 w 698"/>
                  <a:gd name="T91" fmla="*/ 4545931 h 401"/>
                  <a:gd name="T92" fmla="*/ 71814102 w 698"/>
                  <a:gd name="T93" fmla="*/ 4626343 h 401"/>
                  <a:gd name="T94" fmla="*/ 65406803 w 698"/>
                  <a:gd name="T95" fmla="*/ 4937744 h 401"/>
                  <a:gd name="T96" fmla="*/ 60979564 w 698"/>
                  <a:gd name="T97" fmla="*/ 5079130 h 401"/>
                  <a:gd name="T98" fmla="*/ 56704871 w 698"/>
                  <a:gd name="T99" fmla="*/ 5219349 h 401"/>
                  <a:gd name="T100" fmla="*/ 52097596 w 698"/>
                  <a:gd name="T101" fmla="*/ 5311634 h 401"/>
                  <a:gd name="T102" fmla="*/ 47740796 w 698"/>
                  <a:gd name="T103" fmla="*/ 5389606 h 401"/>
                  <a:gd name="T104" fmla="*/ 43159406 w 698"/>
                  <a:gd name="T105" fmla="*/ 5421679 h 401"/>
                  <a:gd name="T106" fmla="*/ 38803511 w 698"/>
                  <a:gd name="T107" fmla="*/ 5496508 h 401"/>
                  <a:gd name="T108" fmla="*/ 34269173 w 698"/>
                  <a:gd name="T109" fmla="*/ 5501828 h 401"/>
                  <a:gd name="T110" fmla="*/ 29770748 w 698"/>
                  <a:gd name="T111" fmla="*/ 5546213 h 401"/>
                  <a:gd name="T112" fmla="*/ 25013263 w 698"/>
                  <a:gd name="T113" fmla="*/ 5553342 h 401"/>
                  <a:gd name="T114" fmla="*/ 20258994 w 698"/>
                  <a:gd name="T115" fmla="*/ 5617014 h 401"/>
                  <a:gd name="T116" fmla="*/ 16015228 w 698"/>
                  <a:gd name="T117" fmla="*/ 5654496 h 401"/>
                  <a:gd name="T118" fmla="*/ 11385109 w 698"/>
                  <a:gd name="T119" fmla="*/ 5768161 h 401"/>
                  <a:gd name="T120" fmla="*/ 6438645 w 698"/>
                  <a:gd name="T121" fmla="*/ 5872283 h 401"/>
                  <a:gd name="T122" fmla="*/ 2456295 w 698"/>
                  <a:gd name="T123" fmla="*/ 6008367 h 4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698"/>
                  <a:gd name="T187" fmla="*/ 0 h 401"/>
                  <a:gd name="T188" fmla="*/ 698 w 698"/>
                  <a:gd name="T189" fmla="*/ 401 h 401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698" h="401">
                    <a:moveTo>
                      <a:pt x="673" y="0"/>
                    </a:moveTo>
                    <a:lnTo>
                      <a:pt x="687" y="24"/>
                    </a:lnTo>
                    <a:lnTo>
                      <a:pt x="691" y="36"/>
                    </a:lnTo>
                    <a:lnTo>
                      <a:pt x="694" y="46"/>
                    </a:lnTo>
                    <a:lnTo>
                      <a:pt x="696" y="55"/>
                    </a:lnTo>
                    <a:lnTo>
                      <a:pt x="697" y="64"/>
                    </a:lnTo>
                    <a:lnTo>
                      <a:pt x="696" y="72"/>
                    </a:lnTo>
                    <a:lnTo>
                      <a:pt x="694" y="79"/>
                    </a:lnTo>
                    <a:lnTo>
                      <a:pt x="691" y="85"/>
                    </a:lnTo>
                    <a:lnTo>
                      <a:pt x="687" y="91"/>
                    </a:lnTo>
                    <a:lnTo>
                      <a:pt x="683" y="97"/>
                    </a:lnTo>
                    <a:lnTo>
                      <a:pt x="677" y="102"/>
                    </a:lnTo>
                    <a:lnTo>
                      <a:pt x="671" y="106"/>
                    </a:lnTo>
                    <a:lnTo>
                      <a:pt x="664" y="110"/>
                    </a:lnTo>
                    <a:lnTo>
                      <a:pt x="657" y="114"/>
                    </a:lnTo>
                    <a:lnTo>
                      <a:pt x="649" y="118"/>
                    </a:lnTo>
                    <a:lnTo>
                      <a:pt x="640" y="121"/>
                    </a:lnTo>
                    <a:lnTo>
                      <a:pt x="631" y="124"/>
                    </a:lnTo>
                    <a:lnTo>
                      <a:pt x="623" y="127"/>
                    </a:lnTo>
                    <a:lnTo>
                      <a:pt x="613" y="130"/>
                    </a:lnTo>
                    <a:lnTo>
                      <a:pt x="604" y="132"/>
                    </a:lnTo>
                    <a:lnTo>
                      <a:pt x="595" y="135"/>
                    </a:lnTo>
                    <a:lnTo>
                      <a:pt x="586" y="138"/>
                    </a:lnTo>
                    <a:lnTo>
                      <a:pt x="577" y="140"/>
                    </a:lnTo>
                    <a:lnTo>
                      <a:pt x="569" y="143"/>
                    </a:lnTo>
                    <a:lnTo>
                      <a:pt x="560" y="146"/>
                    </a:lnTo>
                    <a:lnTo>
                      <a:pt x="552" y="150"/>
                    </a:lnTo>
                    <a:lnTo>
                      <a:pt x="545" y="153"/>
                    </a:lnTo>
                    <a:lnTo>
                      <a:pt x="538" y="157"/>
                    </a:lnTo>
                    <a:lnTo>
                      <a:pt x="532" y="161"/>
                    </a:lnTo>
                    <a:lnTo>
                      <a:pt x="527" y="166"/>
                    </a:lnTo>
                    <a:lnTo>
                      <a:pt x="522" y="171"/>
                    </a:lnTo>
                    <a:lnTo>
                      <a:pt x="516" y="179"/>
                    </a:lnTo>
                    <a:lnTo>
                      <a:pt x="513" y="183"/>
                    </a:lnTo>
                    <a:lnTo>
                      <a:pt x="510" y="186"/>
                    </a:lnTo>
                    <a:lnTo>
                      <a:pt x="507" y="190"/>
                    </a:lnTo>
                    <a:lnTo>
                      <a:pt x="504" y="194"/>
                    </a:lnTo>
                    <a:lnTo>
                      <a:pt x="501" y="198"/>
                    </a:lnTo>
                    <a:lnTo>
                      <a:pt x="498" y="201"/>
                    </a:lnTo>
                    <a:lnTo>
                      <a:pt x="495" y="204"/>
                    </a:lnTo>
                    <a:lnTo>
                      <a:pt x="493" y="208"/>
                    </a:lnTo>
                    <a:lnTo>
                      <a:pt x="490" y="211"/>
                    </a:lnTo>
                    <a:lnTo>
                      <a:pt x="487" y="214"/>
                    </a:lnTo>
                    <a:lnTo>
                      <a:pt x="484" y="217"/>
                    </a:lnTo>
                    <a:lnTo>
                      <a:pt x="481" y="220"/>
                    </a:lnTo>
                    <a:lnTo>
                      <a:pt x="478" y="223"/>
                    </a:lnTo>
                    <a:lnTo>
                      <a:pt x="475" y="226"/>
                    </a:lnTo>
                    <a:lnTo>
                      <a:pt x="472" y="228"/>
                    </a:lnTo>
                    <a:lnTo>
                      <a:pt x="469" y="231"/>
                    </a:lnTo>
                    <a:lnTo>
                      <a:pt x="465" y="233"/>
                    </a:lnTo>
                    <a:lnTo>
                      <a:pt x="462" y="236"/>
                    </a:lnTo>
                    <a:lnTo>
                      <a:pt x="459" y="238"/>
                    </a:lnTo>
                    <a:lnTo>
                      <a:pt x="455" y="240"/>
                    </a:lnTo>
                    <a:lnTo>
                      <a:pt x="451" y="242"/>
                    </a:lnTo>
                    <a:lnTo>
                      <a:pt x="447" y="244"/>
                    </a:lnTo>
                    <a:lnTo>
                      <a:pt x="443" y="246"/>
                    </a:lnTo>
                    <a:lnTo>
                      <a:pt x="439" y="248"/>
                    </a:lnTo>
                    <a:lnTo>
                      <a:pt x="435" y="250"/>
                    </a:lnTo>
                    <a:lnTo>
                      <a:pt x="431" y="251"/>
                    </a:lnTo>
                    <a:lnTo>
                      <a:pt x="426" y="253"/>
                    </a:lnTo>
                    <a:lnTo>
                      <a:pt x="421" y="254"/>
                    </a:lnTo>
                    <a:lnTo>
                      <a:pt x="416" y="256"/>
                    </a:lnTo>
                    <a:lnTo>
                      <a:pt x="411" y="257"/>
                    </a:lnTo>
                    <a:lnTo>
                      <a:pt x="402" y="258"/>
                    </a:lnTo>
                    <a:lnTo>
                      <a:pt x="397" y="259"/>
                    </a:lnTo>
                    <a:lnTo>
                      <a:pt x="393" y="260"/>
                    </a:lnTo>
                    <a:lnTo>
                      <a:pt x="389" y="261"/>
                    </a:lnTo>
                    <a:lnTo>
                      <a:pt x="385" y="261"/>
                    </a:lnTo>
                    <a:lnTo>
                      <a:pt x="380" y="262"/>
                    </a:lnTo>
                    <a:lnTo>
                      <a:pt x="376" y="263"/>
                    </a:lnTo>
                    <a:lnTo>
                      <a:pt x="372" y="263"/>
                    </a:lnTo>
                    <a:lnTo>
                      <a:pt x="368" y="264"/>
                    </a:lnTo>
                    <a:lnTo>
                      <a:pt x="364" y="265"/>
                    </a:lnTo>
                    <a:lnTo>
                      <a:pt x="360" y="265"/>
                    </a:lnTo>
                    <a:lnTo>
                      <a:pt x="356" y="266"/>
                    </a:lnTo>
                    <a:lnTo>
                      <a:pt x="353" y="267"/>
                    </a:lnTo>
                    <a:lnTo>
                      <a:pt x="349" y="268"/>
                    </a:lnTo>
                    <a:lnTo>
                      <a:pt x="345" y="269"/>
                    </a:lnTo>
                    <a:lnTo>
                      <a:pt x="341" y="270"/>
                    </a:lnTo>
                    <a:lnTo>
                      <a:pt x="337" y="271"/>
                    </a:lnTo>
                    <a:lnTo>
                      <a:pt x="334" y="272"/>
                    </a:lnTo>
                    <a:lnTo>
                      <a:pt x="330" y="274"/>
                    </a:lnTo>
                    <a:lnTo>
                      <a:pt x="326" y="275"/>
                    </a:lnTo>
                    <a:lnTo>
                      <a:pt x="323" y="277"/>
                    </a:lnTo>
                    <a:lnTo>
                      <a:pt x="319" y="279"/>
                    </a:lnTo>
                    <a:lnTo>
                      <a:pt x="315" y="281"/>
                    </a:lnTo>
                    <a:lnTo>
                      <a:pt x="311" y="283"/>
                    </a:lnTo>
                    <a:lnTo>
                      <a:pt x="307" y="285"/>
                    </a:lnTo>
                    <a:lnTo>
                      <a:pt x="304" y="288"/>
                    </a:lnTo>
                    <a:lnTo>
                      <a:pt x="300" y="291"/>
                    </a:lnTo>
                    <a:lnTo>
                      <a:pt x="296" y="294"/>
                    </a:lnTo>
                    <a:lnTo>
                      <a:pt x="292" y="297"/>
                    </a:lnTo>
                    <a:lnTo>
                      <a:pt x="288" y="300"/>
                    </a:lnTo>
                    <a:lnTo>
                      <a:pt x="285" y="304"/>
                    </a:lnTo>
                    <a:lnTo>
                      <a:pt x="268" y="318"/>
                    </a:lnTo>
                    <a:lnTo>
                      <a:pt x="260" y="324"/>
                    </a:lnTo>
                    <a:lnTo>
                      <a:pt x="251" y="330"/>
                    </a:lnTo>
                    <a:lnTo>
                      <a:pt x="243" y="334"/>
                    </a:lnTo>
                    <a:lnTo>
                      <a:pt x="234" y="339"/>
                    </a:lnTo>
                    <a:lnTo>
                      <a:pt x="225" y="342"/>
                    </a:lnTo>
                    <a:lnTo>
                      <a:pt x="217" y="346"/>
                    </a:lnTo>
                    <a:lnTo>
                      <a:pt x="208" y="348"/>
                    </a:lnTo>
                    <a:lnTo>
                      <a:pt x="199" y="351"/>
                    </a:lnTo>
                    <a:lnTo>
                      <a:pt x="190" y="353"/>
                    </a:lnTo>
                    <a:lnTo>
                      <a:pt x="181" y="354"/>
                    </a:lnTo>
                    <a:lnTo>
                      <a:pt x="172" y="356"/>
                    </a:lnTo>
                    <a:lnTo>
                      <a:pt x="163" y="358"/>
                    </a:lnTo>
                    <a:lnTo>
                      <a:pt x="154" y="359"/>
                    </a:lnTo>
                    <a:lnTo>
                      <a:pt x="145" y="360"/>
                    </a:lnTo>
                    <a:lnTo>
                      <a:pt x="136" y="361"/>
                    </a:lnTo>
                    <a:lnTo>
                      <a:pt x="127" y="362"/>
                    </a:lnTo>
                    <a:lnTo>
                      <a:pt x="118" y="363"/>
                    </a:lnTo>
                    <a:lnTo>
                      <a:pt x="109" y="364"/>
                    </a:lnTo>
                    <a:lnTo>
                      <a:pt x="99" y="365"/>
                    </a:lnTo>
                    <a:lnTo>
                      <a:pt x="90" y="366"/>
                    </a:lnTo>
                    <a:lnTo>
                      <a:pt x="81" y="368"/>
                    </a:lnTo>
                    <a:lnTo>
                      <a:pt x="72" y="370"/>
                    </a:lnTo>
                    <a:lnTo>
                      <a:pt x="63" y="372"/>
                    </a:lnTo>
                    <a:lnTo>
                      <a:pt x="53" y="374"/>
                    </a:lnTo>
                    <a:lnTo>
                      <a:pt x="45" y="378"/>
                    </a:lnTo>
                    <a:lnTo>
                      <a:pt x="35" y="381"/>
                    </a:lnTo>
                    <a:lnTo>
                      <a:pt x="26" y="385"/>
                    </a:lnTo>
                    <a:lnTo>
                      <a:pt x="17" y="389"/>
                    </a:lnTo>
                    <a:lnTo>
                      <a:pt x="9" y="394"/>
                    </a:lnTo>
                    <a:lnTo>
                      <a:pt x="0" y="40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60" name="Freeform 31">
                <a:extLst>
                  <a:ext uri="{FF2B5EF4-FFF2-40B4-BE49-F238E27FC236}">
                    <a16:creationId xmlns:a16="http://schemas.microsoft.com/office/drawing/2014/main" id="{B6DDB9FC-0FA9-4D22-8FE8-820FF6059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9" y="1003"/>
                <a:ext cx="216" cy="699"/>
              </a:xfrm>
              <a:custGeom>
                <a:avLst/>
                <a:gdLst>
                  <a:gd name="T0" fmla="*/ 1327011 w 184"/>
                  <a:gd name="T1" fmla="*/ 147947 h 620"/>
                  <a:gd name="T2" fmla="*/ 2146755 w 184"/>
                  <a:gd name="T3" fmla="*/ 337658 h 620"/>
                  <a:gd name="T4" fmla="*/ 3472884 w 184"/>
                  <a:gd name="T5" fmla="*/ 545530 h 620"/>
                  <a:gd name="T6" fmla="*/ 4318574 w 184"/>
                  <a:gd name="T7" fmla="*/ 743853 h 620"/>
                  <a:gd name="T8" fmla="*/ 5527215 w 184"/>
                  <a:gd name="T9" fmla="*/ 986729 h 620"/>
                  <a:gd name="T10" fmla="*/ 6595292 w 184"/>
                  <a:gd name="T11" fmla="*/ 1201791 h 620"/>
                  <a:gd name="T12" fmla="*/ 7742299 w 184"/>
                  <a:gd name="T13" fmla="*/ 1414016 h 620"/>
                  <a:gd name="T14" fmla="*/ 9088786 w 184"/>
                  <a:gd name="T15" fmla="*/ 1605418 h 620"/>
                  <a:gd name="T16" fmla="*/ 10918044 w 184"/>
                  <a:gd name="T17" fmla="*/ 1759694 h 620"/>
                  <a:gd name="T18" fmla="*/ 13267585 w 184"/>
                  <a:gd name="T19" fmla="*/ 1912225 h 620"/>
                  <a:gd name="T20" fmla="*/ 17260349 w 184"/>
                  <a:gd name="T21" fmla="*/ 2040605 h 620"/>
                  <a:gd name="T22" fmla="*/ 20262149 w 184"/>
                  <a:gd name="T23" fmla="*/ 2126363 h 620"/>
                  <a:gd name="T24" fmla="*/ 23400749 w 184"/>
                  <a:gd name="T25" fmla="*/ 2165213 h 620"/>
                  <a:gd name="T26" fmla="*/ 25702659 w 184"/>
                  <a:gd name="T27" fmla="*/ 2234190 h 620"/>
                  <a:gd name="T28" fmla="*/ 27922697 w 184"/>
                  <a:gd name="T29" fmla="*/ 2259219 h 620"/>
                  <a:gd name="T30" fmla="*/ 30172687 w 184"/>
                  <a:gd name="T31" fmla="*/ 2300618 h 620"/>
                  <a:gd name="T32" fmla="*/ 31444174 w 184"/>
                  <a:gd name="T33" fmla="*/ 2351057 h 620"/>
                  <a:gd name="T34" fmla="*/ 32778818 w 184"/>
                  <a:gd name="T35" fmla="*/ 2467980 h 620"/>
                  <a:gd name="T36" fmla="*/ 34040649 w 184"/>
                  <a:gd name="T37" fmla="*/ 2575620 h 620"/>
                  <a:gd name="T38" fmla="*/ 34505884 w 184"/>
                  <a:gd name="T39" fmla="*/ 2740283 h 620"/>
                  <a:gd name="T40" fmla="*/ 35338391 w 184"/>
                  <a:gd name="T41" fmla="*/ 2982163 h 620"/>
                  <a:gd name="T42" fmla="*/ 35338391 w 184"/>
                  <a:gd name="T43" fmla="*/ 3296743 h 620"/>
                  <a:gd name="T44" fmla="*/ 35338391 w 184"/>
                  <a:gd name="T45" fmla="*/ 3498184 h 620"/>
                  <a:gd name="T46" fmla="*/ 35338391 w 184"/>
                  <a:gd name="T47" fmla="*/ 3690951 h 620"/>
                  <a:gd name="T48" fmla="*/ 35338391 w 184"/>
                  <a:gd name="T49" fmla="*/ 3850399 h 620"/>
                  <a:gd name="T50" fmla="*/ 35871462 w 184"/>
                  <a:gd name="T51" fmla="*/ 3992411 h 620"/>
                  <a:gd name="T52" fmla="*/ 36046298 w 184"/>
                  <a:gd name="T53" fmla="*/ 4161250 h 620"/>
                  <a:gd name="T54" fmla="*/ 37001618 w 184"/>
                  <a:gd name="T55" fmla="*/ 4282433 h 620"/>
                  <a:gd name="T56" fmla="*/ 38479482 w 184"/>
                  <a:gd name="T57" fmla="*/ 4430060 h 620"/>
                  <a:gd name="T58" fmla="*/ 40760862 w 184"/>
                  <a:gd name="T59" fmla="*/ 4593260 h 620"/>
                  <a:gd name="T60" fmla="*/ 43973829 w 184"/>
                  <a:gd name="T61" fmla="*/ 4783032 h 620"/>
                  <a:gd name="T62" fmla="*/ 47551586 w 184"/>
                  <a:gd name="T63" fmla="*/ 4924637 h 620"/>
                  <a:gd name="T64" fmla="*/ 49674388 w 184"/>
                  <a:gd name="T65" fmla="*/ 4994535 h 620"/>
                  <a:gd name="T66" fmla="*/ 51621451 w 184"/>
                  <a:gd name="T67" fmla="*/ 5045886 h 620"/>
                  <a:gd name="T68" fmla="*/ 53027491 w 184"/>
                  <a:gd name="T69" fmla="*/ 5057769 h 620"/>
                  <a:gd name="T70" fmla="*/ 54627947 w 184"/>
                  <a:gd name="T71" fmla="*/ 5068210 h 620"/>
                  <a:gd name="T72" fmla="*/ 55821427 w 184"/>
                  <a:gd name="T73" fmla="*/ 5085791 h 620"/>
                  <a:gd name="T74" fmla="*/ 56620318 w 184"/>
                  <a:gd name="T75" fmla="*/ 5133344 h 620"/>
                  <a:gd name="T76" fmla="*/ 57300406 w 184"/>
                  <a:gd name="T77" fmla="*/ 5202990 h 620"/>
                  <a:gd name="T78" fmla="*/ 57782424 w 184"/>
                  <a:gd name="T79" fmla="*/ 5294640 h 620"/>
                  <a:gd name="T80" fmla="*/ 58030573 w 184"/>
                  <a:gd name="T81" fmla="*/ 5443163 h 620"/>
                  <a:gd name="T82" fmla="*/ 57782424 w 184"/>
                  <a:gd name="T83" fmla="*/ 5733819 h 620"/>
                  <a:gd name="T84" fmla="*/ 56620318 w 184"/>
                  <a:gd name="T85" fmla="*/ 5963213 h 620"/>
                  <a:gd name="T86" fmla="*/ 55821427 w 184"/>
                  <a:gd name="T87" fmla="*/ 6185479 h 620"/>
                  <a:gd name="T88" fmla="*/ 54263036 w 184"/>
                  <a:gd name="T89" fmla="*/ 6413697 h 620"/>
                  <a:gd name="T90" fmla="*/ 52936992 w 184"/>
                  <a:gd name="T91" fmla="*/ 6623868 h 620"/>
                  <a:gd name="T92" fmla="*/ 51583607 w 184"/>
                  <a:gd name="T93" fmla="*/ 6852785 h 620"/>
                  <a:gd name="T94" fmla="*/ 50636821 w 184"/>
                  <a:gd name="T95" fmla="*/ 7076110 h 620"/>
                  <a:gd name="T96" fmla="*/ 49433451 w 184"/>
                  <a:gd name="T97" fmla="*/ 7296181 h 620"/>
                  <a:gd name="T98" fmla="*/ 49222065 w 184"/>
                  <a:gd name="T99" fmla="*/ 7545063 h 620"/>
                  <a:gd name="T100" fmla="*/ 49222065 w 184"/>
                  <a:gd name="T101" fmla="*/ 7800237 h 620"/>
                  <a:gd name="T102" fmla="*/ 50636821 w 184"/>
                  <a:gd name="T103" fmla="*/ 8064265 h 62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84"/>
                  <a:gd name="T157" fmla="*/ 0 h 620"/>
                  <a:gd name="T158" fmla="*/ 184 w 184"/>
                  <a:gd name="T159" fmla="*/ 620 h 62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84" h="620">
                    <a:moveTo>
                      <a:pt x="0" y="0"/>
                    </a:moveTo>
                    <a:lnTo>
                      <a:pt x="3" y="7"/>
                    </a:lnTo>
                    <a:lnTo>
                      <a:pt x="4" y="11"/>
                    </a:lnTo>
                    <a:lnTo>
                      <a:pt x="5" y="16"/>
                    </a:lnTo>
                    <a:lnTo>
                      <a:pt x="6" y="21"/>
                    </a:lnTo>
                    <a:lnTo>
                      <a:pt x="7" y="25"/>
                    </a:lnTo>
                    <a:lnTo>
                      <a:pt x="8" y="31"/>
                    </a:lnTo>
                    <a:lnTo>
                      <a:pt x="9" y="36"/>
                    </a:lnTo>
                    <a:lnTo>
                      <a:pt x="11" y="41"/>
                    </a:lnTo>
                    <a:lnTo>
                      <a:pt x="11" y="47"/>
                    </a:lnTo>
                    <a:lnTo>
                      <a:pt x="13" y="52"/>
                    </a:lnTo>
                    <a:lnTo>
                      <a:pt x="14" y="58"/>
                    </a:lnTo>
                    <a:lnTo>
                      <a:pt x="15" y="63"/>
                    </a:lnTo>
                    <a:lnTo>
                      <a:pt x="16" y="69"/>
                    </a:lnTo>
                    <a:lnTo>
                      <a:pt x="17" y="75"/>
                    </a:lnTo>
                    <a:lnTo>
                      <a:pt x="18" y="81"/>
                    </a:lnTo>
                    <a:lnTo>
                      <a:pt x="19" y="86"/>
                    </a:lnTo>
                    <a:lnTo>
                      <a:pt x="21" y="92"/>
                    </a:lnTo>
                    <a:lnTo>
                      <a:pt x="22" y="97"/>
                    </a:lnTo>
                    <a:lnTo>
                      <a:pt x="23" y="103"/>
                    </a:lnTo>
                    <a:lnTo>
                      <a:pt x="25" y="108"/>
                    </a:lnTo>
                    <a:lnTo>
                      <a:pt x="26" y="113"/>
                    </a:lnTo>
                    <a:lnTo>
                      <a:pt x="28" y="118"/>
                    </a:lnTo>
                    <a:lnTo>
                      <a:pt x="29" y="123"/>
                    </a:lnTo>
                    <a:lnTo>
                      <a:pt x="31" y="128"/>
                    </a:lnTo>
                    <a:lnTo>
                      <a:pt x="33" y="132"/>
                    </a:lnTo>
                    <a:lnTo>
                      <a:pt x="35" y="136"/>
                    </a:lnTo>
                    <a:lnTo>
                      <a:pt x="37" y="140"/>
                    </a:lnTo>
                    <a:lnTo>
                      <a:pt x="40" y="143"/>
                    </a:lnTo>
                    <a:lnTo>
                      <a:pt x="42" y="147"/>
                    </a:lnTo>
                    <a:lnTo>
                      <a:pt x="45" y="149"/>
                    </a:lnTo>
                    <a:lnTo>
                      <a:pt x="48" y="152"/>
                    </a:lnTo>
                    <a:lnTo>
                      <a:pt x="55" y="157"/>
                    </a:lnTo>
                    <a:lnTo>
                      <a:pt x="58" y="159"/>
                    </a:lnTo>
                    <a:lnTo>
                      <a:pt x="61" y="161"/>
                    </a:lnTo>
                    <a:lnTo>
                      <a:pt x="65" y="163"/>
                    </a:lnTo>
                    <a:lnTo>
                      <a:pt x="68" y="165"/>
                    </a:lnTo>
                    <a:lnTo>
                      <a:pt x="71" y="166"/>
                    </a:lnTo>
                    <a:lnTo>
                      <a:pt x="73" y="167"/>
                    </a:lnTo>
                    <a:lnTo>
                      <a:pt x="76" y="169"/>
                    </a:lnTo>
                    <a:lnTo>
                      <a:pt x="79" y="170"/>
                    </a:lnTo>
                    <a:lnTo>
                      <a:pt x="81" y="171"/>
                    </a:lnTo>
                    <a:lnTo>
                      <a:pt x="84" y="172"/>
                    </a:lnTo>
                    <a:lnTo>
                      <a:pt x="86" y="173"/>
                    </a:lnTo>
                    <a:lnTo>
                      <a:pt x="89" y="174"/>
                    </a:lnTo>
                    <a:lnTo>
                      <a:pt x="91" y="175"/>
                    </a:lnTo>
                    <a:lnTo>
                      <a:pt x="93" y="176"/>
                    </a:lnTo>
                    <a:lnTo>
                      <a:pt x="95" y="177"/>
                    </a:lnTo>
                    <a:lnTo>
                      <a:pt x="96" y="179"/>
                    </a:lnTo>
                    <a:lnTo>
                      <a:pt x="98" y="180"/>
                    </a:lnTo>
                    <a:lnTo>
                      <a:pt x="99" y="182"/>
                    </a:lnTo>
                    <a:lnTo>
                      <a:pt x="101" y="184"/>
                    </a:lnTo>
                    <a:lnTo>
                      <a:pt x="103" y="186"/>
                    </a:lnTo>
                    <a:lnTo>
                      <a:pt x="104" y="189"/>
                    </a:lnTo>
                    <a:lnTo>
                      <a:pt x="105" y="192"/>
                    </a:lnTo>
                    <a:lnTo>
                      <a:pt x="106" y="195"/>
                    </a:lnTo>
                    <a:lnTo>
                      <a:pt x="107" y="198"/>
                    </a:lnTo>
                    <a:lnTo>
                      <a:pt x="108" y="202"/>
                    </a:lnTo>
                    <a:lnTo>
                      <a:pt x="109" y="207"/>
                    </a:lnTo>
                    <a:lnTo>
                      <a:pt x="109" y="211"/>
                    </a:lnTo>
                    <a:lnTo>
                      <a:pt x="110" y="217"/>
                    </a:lnTo>
                    <a:lnTo>
                      <a:pt x="111" y="222"/>
                    </a:lnTo>
                    <a:lnTo>
                      <a:pt x="111" y="229"/>
                    </a:lnTo>
                    <a:lnTo>
                      <a:pt x="111" y="241"/>
                    </a:lnTo>
                    <a:lnTo>
                      <a:pt x="111" y="247"/>
                    </a:lnTo>
                    <a:lnTo>
                      <a:pt x="111" y="253"/>
                    </a:lnTo>
                    <a:lnTo>
                      <a:pt x="111" y="259"/>
                    </a:lnTo>
                    <a:lnTo>
                      <a:pt x="111" y="264"/>
                    </a:lnTo>
                    <a:lnTo>
                      <a:pt x="111" y="269"/>
                    </a:lnTo>
                    <a:lnTo>
                      <a:pt x="111" y="274"/>
                    </a:lnTo>
                    <a:lnTo>
                      <a:pt x="111" y="278"/>
                    </a:lnTo>
                    <a:lnTo>
                      <a:pt x="111" y="283"/>
                    </a:lnTo>
                    <a:lnTo>
                      <a:pt x="111" y="287"/>
                    </a:lnTo>
                    <a:lnTo>
                      <a:pt x="111" y="291"/>
                    </a:lnTo>
                    <a:lnTo>
                      <a:pt x="111" y="295"/>
                    </a:lnTo>
                    <a:lnTo>
                      <a:pt x="112" y="299"/>
                    </a:lnTo>
                    <a:lnTo>
                      <a:pt x="112" y="303"/>
                    </a:lnTo>
                    <a:lnTo>
                      <a:pt x="113" y="307"/>
                    </a:lnTo>
                    <a:lnTo>
                      <a:pt x="113" y="311"/>
                    </a:lnTo>
                    <a:lnTo>
                      <a:pt x="113" y="315"/>
                    </a:lnTo>
                    <a:lnTo>
                      <a:pt x="114" y="319"/>
                    </a:lnTo>
                    <a:lnTo>
                      <a:pt x="115" y="322"/>
                    </a:lnTo>
                    <a:lnTo>
                      <a:pt x="116" y="326"/>
                    </a:lnTo>
                    <a:lnTo>
                      <a:pt x="117" y="330"/>
                    </a:lnTo>
                    <a:lnTo>
                      <a:pt x="119" y="333"/>
                    </a:lnTo>
                    <a:lnTo>
                      <a:pt x="121" y="337"/>
                    </a:lnTo>
                    <a:lnTo>
                      <a:pt x="122" y="341"/>
                    </a:lnTo>
                    <a:lnTo>
                      <a:pt x="125" y="345"/>
                    </a:lnTo>
                    <a:lnTo>
                      <a:pt x="127" y="349"/>
                    </a:lnTo>
                    <a:lnTo>
                      <a:pt x="129" y="353"/>
                    </a:lnTo>
                    <a:lnTo>
                      <a:pt x="132" y="357"/>
                    </a:lnTo>
                    <a:lnTo>
                      <a:pt x="135" y="362"/>
                    </a:lnTo>
                    <a:lnTo>
                      <a:pt x="139" y="367"/>
                    </a:lnTo>
                    <a:lnTo>
                      <a:pt x="143" y="371"/>
                    </a:lnTo>
                    <a:lnTo>
                      <a:pt x="148" y="377"/>
                    </a:lnTo>
                    <a:lnTo>
                      <a:pt x="150" y="379"/>
                    </a:lnTo>
                    <a:lnTo>
                      <a:pt x="153" y="381"/>
                    </a:lnTo>
                    <a:lnTo>
                      <a:pt x="155" y="383"/>
                    </a:lnTo>
                    <a:lnTo>
                      <a:pt x="157" y="384"/>
                    </a:lnTo>
                    <a:lnTo>
                      <a:pt x="159" y="385"/>
                    </a:lnTo>
                    <a:lnTo>
                      <a:pt x="161" y="386"/>
                    </a:lnTo>
                    <a:lnTo>
                      <a:pt x="163" y="387"/>
                    </a:lnTo>
                    <a:lnTo>
                      <a:pt x="165" y="387"/>
                    </a:lnTo>
                    <a:lnTo>
                      <a:pt x="166" y="388"/>
                    </a:lnTo>
                    <a:lnTo>
                      <a:pt x="168" y="388"/>
                    </a:lnTo>
                    <a:lnTo>
                      <a:pt x="169" y="389"/>
                    </a:lnTo>
                    <a:lnTo>
                      <a:pt x="171" y="389"/>
                    </a:lnTo>
                    <a:lnTo>
                      <a:pt x="172" y="389"/>
                    </a:lnTo>
                    <a:lnTo>
                      <a:pt x="173" y="390"/>
                    </a:lnTo>
                    <a:lnTo>
                      <a:pt x="175" y="391"/>
                    </a:lnTo>
                    <a:lnTo>
                      <a:pt x="176" y="391"/>
                    </a:lnTo>
                    <a:lnTo>
                      <a:pt x="177" y="392"/>
                    </a:lnTo>
                    <a:lnTo>
                      <a:pt x="178" y="393"/>
                    </a:lnTo>
                    <a:lnTo>
                      <a:pt x="179" y="394"/>
                    </a:lnTo>
                    <a:lnTo>
                      <a:pt x="179" y="395"/>
                    </a:lnTo>
                    <a:lnTo>
                      <a:pt x="180" y="397"/>
                    </a:lnTo>
                    <a:lnTo>
                      <a:pt x="181" y="399"/>
                    </a:lnTo>
                    <a:lnTo>
                      <a:pt x="181" y="401"/>
                    </a:lnTo>
                    <a:lnTo>
                      <a:pt x="181" y="404"/>
                    </a:lnTo>
                    <a:lnTo>
                      <a:pt x="182" y="407"/>
                    </a:lnTo>
                    <a:lnTo>
                      <a:pt x="182" y="410"/>
                    </a:lnTo>
                    <a:lnTo>
                      <a:pt x="182" y="414"/>
                    </a:lnTo>
                    <a:lnTo>
                      <a:pt x="183" y="418"/>
                    </a:lnTo>
                    <a:lnTo>
                      <a:pt x="183" y="423"/>
                    </a:lnTo>
                    <a:lnTo>
                      <a:pt x="183" y="429"/>
                    </a:lnTo>
                    <a:lnTo>
                      <a:pt x="182" y="441"/>
                    </a:lnTo>
                    <a:lnTo>
                      <a:pt x="181" y="447"/>
                    </a:lnTo>
                    <a:lnTo>
                      <a:pt x="180" y="452"/>
                    </a:lnTo>
                    <a:lnTo>
                      <a:pt x="179" y="458"/>
                    </a:lnTo>
                    <a:lnTo>
                      <a:pt x="178" y="464"/>
                    </a:lnTo>
                    <a:lnTo>
                      <a:pt x="177" y="470"/>
                    </a:lnTo>
                    <a:lnTo>
                      <a:pt x="176" y="475"/>
                    </a:lnTo>
                    <a:lnTo>
                      <a:pt x="174" y="481"/>
                    </a:lnTo>
                    <a:lnTo>
                      <a:pt x="173" y="487"/>
                    </a:lnTo>
                    <a:lnTo>
                      <a:pt x="171" y="492"/>
                    </a:lnTo>
                    <a:lnTo>
                      <a:pt x="170" y="498"/>
                    </a:lnTo>
                    <a:lnTo>
                      <a:pt x="168" y="503"/>
                    </a:lnTo>
                    <a:lnTo>
                      <a:pt x="167" y="509"/>
                    </a:lnTo>
                    <a:lnTo>
                      <a:pt x="165" y="515"/>
                    </a:lnTo>
                    <a:lnTo>
                      <a:pt x="164" y="521"/>
                    </a:lnTo>
                    <a:lnTo>
                      <a:pt x="162" y="526"/>
                    </a:lnTo>
                    <a:lnTo>
                      <a:pt x="161" y="532"/>
                    </a:lnTo>
                    <a:lnTo>
                      <a:pt x="160" y="538"/>
                    </a:lnTo>
                    <a:lnTo>
                      <a:pt x="159" y="543"/>
                    </a:lnTo>
                    <a:lnTo>
                      <a:pt x="157" y="549"/>
                    </a:lnTo>
                    <a:lnTo>
                      <a:pt x="157" y="555"/>
                    </a:lnTo>
                    <a:lnTo>
                      <a:pt x="156" y="561"/>
                    </a:lnTo>
                    <a:lnTo>
                      <a:pt x="155" y="567"/>
                    </a:lnTo>
                    <a:lnTo>
                      <a:pt x="155" y="573"/>
                    </a:lnTo>
                    <a:lnTo>
                      <a:pt x="155" y="579"/>
                    </a:lnTo>
                    <a:lnTo>
                      <a:pt x="155" y="586"/>
                    </a:lnTo>
                    <a:lnTo>
                      <a:pt x="155" y="592"/>
                    </a:lnTo>
                    <a:lnTo>
                      <a:pt x="155" y="599"/>
                    </a:lnTo>
                    <a:lnTo>
                      <a:pt x="156" y="605"/>
                    </a:lnTo>
                    <a:lnTo>
                      <a:pt x="157" y="612"/>
                    </a:lnTo>
                    <a:lnTo>
                      <a:pt x="159" y="619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61" name="Freeform 32">
                <a:extLst>
                  <a:ext uri="{FF2B5EF4-FFF2-40B4-BE49-F238E27FC236}">
                    <a16:creationId xmlns:a16="http://schemas.microsoft.com/office/drawing/2014/main" id="{4E3B6F0A-D8DC-4631-BF8E-3B7641F928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3" y="1726"/>
                <a:ext cx="437" cy="386"/>
              </a:xfrm>
              <a:custGeom>
                <a:avLst/>
                <a:gdLst>
                  <a:gd name="T0" fmla="*/ 3043862 w 373"/>
                  <a:gd name="T1" fmla="*/ 2 h 342"/>
                  <a:gd name="T2" fmla="*/ 6175723 w 373"/>
                  <a:gd name="T3" fmla="*/ 0 h 342"/>
                  <a:gd name="T4" fmla="*/ 9931289 w 373"/>
                  <a:gd name="T5" fmla="*/ 0 h 342"/>
                  <a:gd name="T6" fmla="*/ 13631725 w 373"/>
                  <a:gd name="T7" fmla="*/ 67148 h 342"/>
                  <a:gd name="T8" fmla="*/ 17374945 w 373"/>
                  <a:gd name="T9" fmla="*/ 138804 h 342"/>
                  <a:gd name="T10" fmla="*/ 20976620 w 373"/>
                  <a:gd name="T11" fmla="*/ 254218 h 342"/>
                  <a:gd name="T12" fmla="*/ 24575826 w 373"/>
                  <a:gd name="T13" fmla="*/ 376250 h 342"/>
                  <a:gd name="T14" fmla="*/ 28554404 w 373"/>
                  <a:gd name="T15" fmla="*/ 540953 h 342"/>
                  <a:gd name="T16" fmla="*/ 31810243 w 373"/>
                  <a:gd name="T17" fmla="*/ 689099 h 342"/>
                  <a:gd name="T18" fmla="*/ 34976715 w 373"/>
                  <a:gd name="T19" fmla="*/ 877817 h 342"/>
                  <a:gd name="T20" fmla="*/ 37904069 w 373"/>
                  <a:gd name="T21" fmla="*/ 1067235 h 342"/>
                  <a:gd name="T22" fmla="*/ 40567887 w 373"/>
                  <a:gd name="T23" fmla="*/ 1226026 h 342"/>
                  <a:gd name="T24" fmla="*/ 42898670 w 373"/>
                  <a:gd name="T25" fmla="*/ 1400223 h 342"/>
                  <a:gd name="T26" fmla="*/ 44511551 w 373"/>
                  <a:gd name="T27" fmla="*/ 1561788 h 342"/>
                  <a:gd name="T28" fmla="*/ 46301872 w 373"/>
                  <a:gd name="T29" fmla="*/ 1731829 h 342"/>
                  <a:gd name="T30" fmla="*/ 47108287 w 373"/>
                  <a:gd name="T31" fmla="*/ 1850923 h 342"/>
                  <a:gd name="T32" fmla="*/ 49522634 w 373"/>
                  <a:gd name="T33" fmla="*/ 2238963 h 342"/>
                  <a:gd name="T34" fmla="*/ 51767960 w 373"/>
                  <a:gd name="T35" fmla="*/ 2454472 h 342"/>
                  <a:gd name="T36" fmla="*/ 54246429 w 373"/>
                  <a:gd name="T37" fmla="*/ 2634776 h 342"/>
                  <a:gd name="T38" fmla="*/ 57272115 w 373"/>
                  <a:gd name="T39" fmla="*/ 2772586 h 342"/>
                  <a:gd name="T40" fmla="*/ 60052679 w 373"/>
                  <a:gd name="T41" fmla="*/ 2923379 h 342"/>
                  <a:gd name="T42" fmla="*/ 63554127 w 373"/>
                  <a:gd name="T43" fmla="*/ 3003537 h 342"/>
                  <a:gd name="T44" fmla="*/ 67098966 w 373"/>
                  <a:gd name="T45" fmla="*/ 3126659 h 342"/>
                  <a:gd name="T46" fmla="*/ 70356624 w 373"/>
                  <a:gd name="T47" fmla="*/ 3209170 h 342"/>
                  <a:gd name="T48" fmla="*/ 73952830 w 373"/>
                  <a:gd name="T49" fmla="*/ 3311508 h 342"/>
                  <a:gd name="T50" fmla="*/ 77812519 w 373"/>
                  <a:gd name="T51" fmla="*/ 3404527 h 342"/>
                  <a:gd name="T52" fmla="*/ 80822868 w 373"/>
                  <a:gd name="T53" fmla="*/ 3528919 h 342"/>
                  <a:gd name="T54" fmla="*/ 84654390 w 373"/>
                  <a:gd name="T55" fmla="*/ 3633220 h 342"/>
                  <a:gd name="T56" fmla="*/ 87419289 w 373"/>
                  <a:gd name="T57" fmla="*/ 3789115 h 342"/>
                  <a:gd name="T58" fmla="*/ 90451268 w 373"/>
                  <a:gd name="T59" fmla="*/ 3973977 h 342"/>
                  <a:gd name="T60" fmla="*/ 93302689 w 373"/>
                  <a:gd name="T61" fmla="*/ 4165603 h 342"/>
                  <a:gd name="T62" fmla="*/ 94546136 w 373"/>
                  <a:gd name="T63" fmla="*/ 4318338 h 342"/>
                  <a:gd name="T64" fmla="*/ 95293474 w 373"/>
                  <a:gd name="T65" fmla="*/ 4384749 h 342"/>
                  <a:gd name="T66" fmla="*/ 95363075 w 373"/>
                  <a:gd name="T67" fmla="*/ 4399057 h 342"/>
                  <a:gd name="T68" fmla="*/ 95745696 w 373"/>
                  <a:gd name="T69" fmla="*/ 4441239 h 342"/>
                  <a:gd name="T70" fmla="*/ 95971620 w 373"/>
                  <a:gd name="T71" fmla="*/ 4485249 h 342"/>
                  <a:gd name="T72" fmla="*/ 96538922 w 373"/>
                  <a:gd name="T73" fmla="*/ 4516109 h 342"/>
                  <a:gd name="T74" fmla="*/ 96571772 w 373"/>
                  <a:gd name="T75" fmla="*/ 4538359 h 342"/>
                  <a:gd name="T76" fmla="*/ 97367425 w 373"/>
                  <a:gd name="T77" fmla="*/ 4599337 h 342"/>
                  <a:gd name="T78" fmla="*/ 97532976 w 373"/>
                  <a:gd name="T79" fmla="*/ 4613987 h 342"/>
                  <a:gd name="T80" fmla="*/ 97939634 w 373"/>
                  <a:gd name="T81" fmla="*/ 4667140 h 342"/>
                  <a:gd name="T82" fmla="*/ 98250722 w 373"/>
                  <a:gd name="T83" fmla="*/ 4685412 h 342"/>
                  <a:gd name="T84" fmla="*/ 98904881 w 373"/>
                  <a:gd name="T85" fmla="*/ 4701529 h 342"/>
                  <a:gd name="T86" fmla="*/ 99179540 w 373"/>
                  <a:gd name="T87" fmla="*/ 4750091 h 342"/>
                  <a:gd name="T88" fmla="*/ 99739625 w 373"/>
                  <a:gd name="T89" fmla="*/ 4769504 h 342"/>
                  <a:gd name="T90" fmla="*/ 100171330 w 373"/>
                  <a:gd name="T91" fmla="*/ 4782403 h 342"/>
                  <a:gd name="T92" fmla="*/ 100940325 w 373"/>
                  <a:gd name="T93" fmla="*/ 4842862 h 34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73"/>
                  <a:gd name="T142" fmla="*/ 0 h 342"/>
                  <a:gd name="T143" fmla="*/ 373 w 373"/>
                  <a:gd name="T144" fmla="*/ 342 h 34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73" h="342">
                    <a:moveTo>
                      <a:pt x="0" y="7"/>
                    </a:moveTo>
                    <a:lnTo>
                      <a:pt x="11" y="2"/>
                    </a:lnTo>
                    <a:lnTo>
                      <a:pt x="17" y="0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7" y="0"/>
                    </a:lnTo>
                    <a:lnTo>
                      <a:pt x="43" y="2"/>
                    </a:lnTo>
                    <a:lnTo>
                      <a:pt x="50" y="4"/>
                    </a:lnTo>
                    <a:lnTo>
                      <a:pt x="57" y="7"/>
                    </a:lnTo>
                    <a:lnTo>
                      <a:pt x="64" y="10"/>
                    </a:lnTo>
                    <a:lnTo>
                      <a:pt x="71" y="14"/>
                    </a:lnTo>
                    <a:lnTo>
                      <a:pt x="78" y="18"/>
                    </a:lnTo>
                    <a:lnTo>
                      <a:pt x="85" y="22"/>
                    </a:lnTo>
                    <a:lnTo>
                      <a:pt x="91" y="27"/>
                    </a:lnTo>
                    <a:lnTo>
                      <a:pt x="98" y="32"/>
                    </a:lnTo>
                    <a:lnTo>
                      <a:pt x="105" y="38"/>
                    </a:lnTo>
                    <a:lnTo>
                      <a:pt x="111" y="44"/>
                    </a:lnTo>
                    <a:lnTo>
                      <a:pt x="117" y="49"/>
                    </a:lnTo>
                    <a:lnTo>
                      <a:pt x="123" y="55"/>
                    </a:lnTo>
                    <a:lnTo>
                      <a:pt x="129" y="62"/>
                    </a:lnTo>
                    <a:lnTo>
                      <a:pt x="135" y="68"/>
                    </a:lnTo>
                    <a:lnTo>
                      <a:pt x="140" y="74"/>
                    </a:lnTo>
                    <a:lnTo>
                      <a:pt x="145" y="80"/>
                    </a:lnTo>
                    <a:lnTo>
                      <a:pt x="150" y="87"/>
                    </a:lnTo>
                    <a:lnTo>
                      <a:pt x="155" y="93"/>
                    </a:lnTo>
                    <a:lnTo>
                      <a:pt x="159" y="99"/>
                    </a:lnTo>
                    <a:lnTo>
                      <a:pt x="162" y="105"/>
                    </a:lnTo>
                    <a:lnTo>
                      <a:pt x="165" y="111"/>
                    </a:lnTo>
                    <a:lnTo>
                      <a:pt x="168" y="116"/>
                    </a:lnTo>
                    <a:lnTo>
                      <a:pt x="171" y="121"/>
                    </a:lnTo>
                    <a:lnTo>
                      <a:pt x="172" y="126"/>
                    </a:lnTo>
                    <a:lnTo>
                      <a:pt x="174" y="131"/>
                    </a:lnTo>
                    <a:lnTo>
                      <a:pt x="179" y="150"/>
                    </a:lnTo>
                    <a:lnTo>
                      <a:pt x="183" y="158"/>
                    </a:lnTo>
                    <a:lnTo>
                      <a:pt x="187" y="166"/>
                    </a:lnTo>
                    <a:lnTo>
                      <a:pt x="191" y="173"/>
                    </a:lnTo>
                    <a:lnTo>
                      <a:pt x="195" y="179"/>
                    </a:lnTo>
                    <a:lnTo>
                      <a:pt x="200" y="185"/>
                    </a:lnTo>
                    <a:lnTo>
                      <a:pt x="205" y="191"/>
                    </a:lnTo>
                    <a:lnTo>
                      <a:pt x="211" y="196"/>
                    </a:lnTo>
                    <a:lnTo>
                      <a:pt x="216" y="200"/>
                    </a:lnTo>
                    <a:lnTo>
                      <a:pt x="222" y="205"/>
                    </a:lnTo>
                    <a:lnTo>
                      <a:pt x="228" y="209"/>
                    </a:lnTo>
                    <a:lnTo>
                      <a:pt x="234" y="212"/>
                    </a:lnTo>
                    <a:lnTo>
                      <a:pt x="241" y="216"/>
                    </a:lnTo>
                    <a:lnTo>
                      <a:pt x="247" y="220"/>
                    </a:lnTo>
                    <a:lnTo>
                      <a:pt x="254" y="223"/>
                    </a:lnTo>
                    <a:lnTo>
                      <a:pt x="260" y="226"/>
                    </a:lnTo>
                    <a:lnTo>
                      <a:pt x="267" y="230"/>
                    </a:lnTo>
                    <a:lnTo>
                      <a:pt x="273" y="233"/>
                    </a:lnTo>
                    <a:lnTo>
                      <a:pt x="280" y="236"/>
                    </a:lnTo>
                    <a:lnTo>
                      <a:pt x="287" y="240"/>
                    </a:lnTo>
                    <a:lnTo>
                      <a:pt x="293" y="244"/>
                    </a:lnTo>
                    <a:lnTo>
                      <a:pt x="299" y="248"/>
                    </a:lnTo>
                    <a:lnTo>
                      <a:pt x="305" y="252"/>
                    </a:lnTo>
                    <a:lnTo>
                      <a:pt x="312" y="256"/>
                    </a:lnTo>
                    <a:lnTo>
                      <a:pt x="317" y="262"/>
                    </a:lnTo>
                    <a:lnTo>
                      <a:pt x="323" y="267"/>
                    </a:lnTo>
                    <a:lnTo>
                      <a:pt x="329" y="273"/>
                    </a:lnTo>
                    <a:lnTo>
                      <a:pt x="334" y="279"/>
                    </a:lnTo>
                    <a:lnTo>
                      <a:pt x="339" y="286"/>
                    </a:lnTo>
                    <a:lnTo>
                      <a:pt x="344" y="294"/>
                    </a:lnTo>
                    <a:lnTo>
                      <a:pt x="348" y="302"/>
                    </a:lnTo>
                    <a:lnTo>
                      <a:pt x="349" y="305"/>
                    </a:lnTo>
                    <a:lnTo>
                      <a:pt x="350" y="306"/>
                    </a:lnTo>
                    <a:lnTo>
                      <a:pt x="351" y="308"/>
                    </a:lnTo>
                    <a:lnTo>
                      <a:pt x="351" y="309"/>
                    </a:lnTo>
                    <a:lnTo>
                      <a:pt x="352" y="310"/>
                    </a:lnTo>
                    <a:lnTo>
                      <a:pt x="352" y="311"/>
                    </a:lnTo>
                    <a:lnTo>
                      <a:pt x="353" y="313"/>
                    </a:lnTo>
                    <a:lnTo>
                      <a:pt x="353" y="314"/>
                    </a:lnTo>
                    <a:lnTo>
                      <a:pt x="354" y="315"/>
                    </a:lnTo>
                    <a:lnTo>
                      <a:pt x="355" y="316"/>
                    </a:lnTo>
                    <a:lnTo>
                      <a:pt x="356" y="318"/>
                    </a:lnTo>
                    <a:lnTo>
                      <a:pt x="356" y="319"/>
                    </a:lnTo>
                    <a:lnTo>
                      <a:pt x="357" y="320"/>
                    </a:lnTo>
                    <a:lnTo>
                      <a:pt x="358" y="322"/>
                    </a:lnTo>
                    <a:lnTo>
                      <a:pt x="359" y="323"/>
                    </a:lnTo>
                    <a:lnTo>
                      <a:pt x="359" y="324"/>
                    </a:lnTo>
                    <a:lnTo>
                      <a:pt x="360" y="325"/>
                    </a:lnTo>
                    <a:lnTo>
                      <a:pt x="361" y="326"/>
                    </a:lnTo>
                    <a:lnTo>
                      <a:pt x="361" y="328"/>
                    </a:lnTo>
                    <a:lnTo>
                      <a:pt x="362" y="329"/>
                    </a:lnTo>
                    <a:lnTo>
                      <a:pt x="363" y="330"/>
                    </a:lnTo>
                    <a:lnTo>
                      <a:pt x="364" y="331"/>
                    </a:lnTo>
                    <a:lnTo>
                      <a:pt x="365" y="332"/>
                    </a:lnTo>
                    <a:lnTo>
                      <a:pt x="365" y="333"/>
                    </a:lnTo>
                    <a:lnTo>
                      <a:pt x="366" y="334"/>
                    </a:lnTo>
                    <a:lnTo>
                      <a:pt x="367" y="336"/>
                    </a:lnTo>
                    <a:lnTo>
                      <a:pt x="368" y="336"/>
                    </a:lnTo>
                    <a:lnTo>
                      <a:pt x="369" y="338"/>
                    </a:lnTo>
                    <a:lnTo>
                      <a:pt x="370" y="338"/>
                    </a:lnTo>
                    <a:lnTo>
                      <a:pt x="371" y="340"/>
                    </a:lnTo>
                    <a:lnTo>
                      <a:pt x="372" y="341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62" name="Freeform 33">
                <a:extLst>
                  <a:ext uri="{FF2B5EF4-FFF2-40B4-BE49-F238E27FC236}">
                    <a16:creationId xmlns:a16="http://schemas.microsoft.com/office/drawing/2014/main" id="{2BBF5600-7492-48E9-A7A7-ACBCE70645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4" y="3466"/>
                <a:ext cx="131" cy="215"/>
              </a:xfrm>
              <a:custGeom>
                <a:avLst/>
                <a:gdLst>
                  <a:gd name="T0" fmla="*/ 26310717 w 112"/>
                  <a:gd name="T1" fmla="*/ 0 h 191"/>
                  <a:gd name="T2" fmla="*/ 22937367 w 112"/>
                  <a:gd name="T3" fmla="*/ 1 h 191"/>
                  <a:gd name="T4" fmla="*/ 21361370 w 112"/>
                  <a:gd name="T5" fmla="*/ 3 h 191"/>
                  <a:gd name="T6" fmla="*/ 20261019 w 112"/>
                  <a:gd name="T7" fmla="*/ 65970 h 191"/>
                  <a:gd name="T8" fmla="*/ 18729819 w 112"/>
                  <a:gd name="T9" fmla="*/ 94093 h 191"/>
                  <a:gd name="T10" fmla="*/ 17730007 w 112"/>
                  <a:gd name="T11" fmla="*/ 151070 h 191"/>
                  <a:gd name="T12" fmla="*/ 16523635 w 112"/>
                  <a:gd name="T13" fmla="*/ 191421 h 191"/>
                  <a:gd name="T14" fmla="*/ 15495262 w 112"/>
                  <a:gd name="T15" fmla="*/ 242884 h 191"/>
                  <a:gd name="T16" fmla="*/ 14334539 w 112"/>
                  <a:gd name="T17" fmla="*/ 307333 h 191"/>
                  <a:gd name="T18" fmla="*/ 14047982 w 112"/>
                  <a:gd name="T19" fmla="*/ 370761 h 191"/>
                  <a:gd name="T20" fmla="*/ 12959921 w 112"/>
                  <a:gd name="T21" fmla="*/ 438958 h 191"/>
                  <a:gd name="T22" fmla="*/ 12078112 w 112"/>
                  <a:gd name="T23" fmla="*/ 507497 h 191"/>
                  <a:gd name="T24" fmla="*/ 11413425 w 112"/>
                  <a:gd name="T25" fmla="*/ 573550 h 191"/>
                  <a:gd name="T26" fmla="*/ 10825505 w 112"/>
                  <a:gd name="T27" fmla="*/ 665640 h 191"/>
                  <a:gd name="T28" fmla="*/ 10268509 w 112"/>
                  <a:gd name="T29" fmla="*/ 754266 h 191"/>
                  <a:gd name="T30" fmla="*/ 9535857 w 112"/>
                  <a:gd name="T31" fmla="*/ 843431 h 191"/>
                  <a:gd name="T32" fmla="*/ 8828614 w 112"/>
                  <a:gd name="T33" fmla="*/ 920856 h 191"/>
                  <a:gd name="T34" fmla="*/ 8443672 w 112"/>
                  <a:gd name="T35" fmla="*/ 1005214 h 191"/>
                  <a:gd name="T36" fmla="*/ 8152794 w 112"/>
                  <a:gd name="T37" fmla="*/ 1102227 h 191"/>
                  <a:gd name="T38" fmla="*/ 7505866 w 112"/>
                  <a:gd name="T39" fmla="*/ 1202998 h 191"/>
                  <a:gd name="T40" fmla="*/ 7132736 w 112"/>
                  <a:gd name="T41" fmla="*/ 1293728 h 191"/>
                  <a:gd name="T42" fmla="*/ 6417229 w 112"/>
                  <a:gd name="T43" fmla="*/ 1375762 h 191"/>
                  <a:gd name="T44" fmla="*/ 5959364 w 112"/>
                  <a:gd name="T45" fmla="*/ 1472581 h 191"/>
                  <a:gd name="T46" fmla="*/ 5486486 w 112"/>
                  <a:gd name="T47" fmla="*/ 1567336 h 191"/>
                  <a:gd name="T48" fmla="*/ 5095029 w 112"/>
                  <a:gd name="T49" fmla="*/ 1657617 h 191"/>
                  <a:gd name="T50" fmla="*/ 4356055 w 112"/>
                  <a:gd name="T51" fmla="*/ 1728439 h 191"/>
                  <a:gd name="T52" fmla="*/ 3811036 w 112"/>
                  <a:gd name="T53" fmla="*/ 1814200 h 191"/>
                  <a:gd name="T54" fmla="*/ 3184101 w 112"/>
                  <a:gd name="T55" fmla="*/ 1905635 h 191"/>
                  <a:gd name="T56" fmla="*/ 2381679 w 112"/>
                  <a:gd name="T57" fmla="*/ 1985969 h 191"/>
                  <a:gd name="T58" fmla="*/ 1701272 w 112"/>
                  <a:gd name="T59" fmla="*/ 2042162 h 191"/>
                  <a:gd name="T60" fmla="*/ 1063198 w 112"/>
                  <a:gd name="T61" fmla="*/ 2118609 h 191"/>
                  <a:gd name="T62" fmla="*/ 0 w 112"/>
                  <a:gd name="T63" fmla="*/ 2188622 h 19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12"/>
                  <a:gd name="T97" fmla="*/ 0 h 191"/>
                  <a:gd name="T98" fmla="*/ 112 w 112"/>
                  <a:gd name="T99" fmla="*/ 191 h 19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12" h="191">
                    <a:moveTo>
                      <a:pt x="111" y="0"/>
                    </a:moveTo>
                    <a:lnTo>
                      <a:pt x="97" y="1"/>
                    </a:lnTo>
                    <a:lnTo>
                      <a:pt x="90" y="3"/>
                    </a:lnTo>
                    <a:lnTo>
                      <a:pt x="85" y="5"/>
                    </a:lnTo>
                    <a:lnTo>
                      <a:pt x="79" y="8"/>
                    </a:lnTo>
                    <a:lnTo>
                      <a:pt x="74" y="12"/>
                    </a:lnTo>
                    <a:lnTo>
                      <a:pt x="70" y="16"/>
                    </a:lnTo>
                    <a:lnTo>
                      <a:pt x="65" y="21"/>
                    </a:lnTo>
                    <a:lnTo>
                      <a:pt x="61" y="26"/>
                    </a:lnTo>
                    <a:lnTo>
                      <a:pt x="58" y="32"/>
                    </a:lnTo>
                    <a:lnTo>
                      <a:pt x="54" y="38"/>
                    </a:lnTo>
                    <a:lnTo>
                      <a:pt x="51" y="44"/>
                    </a:lnTo>
                    <a:lnTo>
                      <a:pt x="48" y="51"/>
                    </a:lnTo>
                    <a:lnTo>
                      <a:pt x="45" y="58"/>
                    </a:lnTo>
                    <a:lnTo>
                      <a:pt x="43" y="66"/>
                    </a:lnTo>
                    <a:lnTo>
                      <a:pt x="40" y="73"/>
                    </a:lnTo>
                    <a:lnTo>
                      <a:pt x="38" y="81"/>
                    </a:lnTo>
                    <a:lnTo>
                      <a:pt x="36" y="88"/>
                    </a:lnTo>
                    <a:lnTo>
                      <a:pt x="34" y="96"/>
                    </a:lnTo>
                    <a:lnTo>
                      <a:pt x="32" y="104"/>
                    </a:lnTo>
                    <a:lnTo>
                      <a:pt x="30" y="112"/>
                    </a:lnTo>
                    <a:lnTo>
                      <a:pt x="27" y="120"/>
                    </a:lnTo>
                    <a:lnTo>
                      <a:pt x="25" y="128"/>
                    </a:lnTo>
                    <a:lnTo>
                      <a:pt x="23" y="136"/>
                    </a:lnTo>
                    <a:lnTo>
                      <a:pt x="21" y="144"/>
                    </a:lnTo>
                    <a:lnTo>
                      <a:pt x="18" y="151"/>
                    </a:lnTo>
                    <a:lnTo>
                      <a:pt x="16" y="158"/>
                    </a:lnTo>
                    <a:lnTo>
                      <a:pt x="13" y="166"/>
                    </a:lnTo>
                    <a:lnTo>
                      <a:pt x="10" y="172"/>
                    </a:lnTo>
                    <a:lnTo>
                      <a:pt x="7" y="178"/>
                    </a:lnTo>
                    <a:lnTo>
                      <a:pt x="4" y="184"/>
                    </a:lnTo>
                    <a:lnTo>
                      <a:pt x="0" y="19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63" name="Freeform 34">
                <a:extLst>
                  <a:ext uri="{FF2B5EF4-FFF2-40B4-BE49-F238E27FC236}">
                    <a16:creationId xmlns:a16="http://schemas.microsoft.com/office/drawing/2014/main" id="{85255357-B6EB-4A7B-BE96-766AF5A1E6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4" y="2860"/>
                <a:ext cx="334" cy="79"/>
              </a:xfrm>
              <a:custGeom>
                <a:avLst/>
                <a:gdLst>
                  <a:gd name="T0" fmla="*/ 0 w 286"/>
                  <a:gd name="T1" fmla="*/ 3 h 70"/>
                  <a:gd name="T2" fmla="*/ 3523409 w 286"/>
                  <a:gd name="T3" fmla="*/ 1 h 70"/>
                  <a:gd name="T4" fmla="*/ 5396780 w 286"/>
                  <a:gd name="T5" fmla="*/ 0 h 70"/>
                  <a:gd name="T6" fmla="*/ 7237838 w 286"/>
                  <a:gd name="T7" fmla="*/ 0 h 70"/>
                  <a:gd name="T8" fmla="*/ 8938107 w 286"/>
                  <a:gd name="T9" fmla="*/ 1 h 70"/>
                  <a:gd name="T10" fmla="*/ 10903553 w 286"/>
                  <a:gd name="T11" fmla="*/ 2 h 70"/>
                  <a:gd name="T12" fmla="*/ 12733520 w 286"/>
                  <a:gd name="T13" fmla="*/ 3 h 70"/>
                  <a:gd name="T14" fmla="*/ 14831388 w 286"/>
                  <a:gd name="T15" fmla="*/ 75447 h 70"/>
                  <a:gd name="T16" fmla="*/ 16625216 w 286"/>
                  <a:gd name="T17" fmla="*/ 96094 h 70"/>
                  <a:gd name="T18" fmla="*/ 18360794 w 286"/>
                  <a:gd name="T19" fmla="*/ 138128 h 70"/>
                  <a:gd name="T20" fmla="*/ 20227521 w 286"/>
                  <a:gd name="T21" fmla="*/ 181205 h 70"/>
                  <a:gd name="T22" fmla="*/ 22089688 w 286"/>
                  <a:gd name="T23" fmla="*/ 204503 h 70"/>
                  <a:gd name="T24" fmla="*/ 23832158 w 286"/>
                  <a:gd name="T25" fmla="*/ 260470 h 70"/>
                  <a:gd name="T26" fmla="*/ 25797048 w 286"/>
                  <a:gd name="T27" fmla="*/ 320330 h 70"/>
                  <a:gd name="T28" fmla="*/ 27659901 w 286"/>
                  <a:gd name="T29" fmla="*/ 361515 h 70"/>
                  <a:gd name="T30" fmla="*/ 29738530 w 286"/>
                  <a:gd name="T31" fmla="*/ 410246 h 70"/>
                  <a:gd name="T32" fmla="*/ 31570995 w 286"/>
                  <a:gd name="T33" fmla="*/ 462992 h 70"/>
                  <a:gd name="T34" fmla="*/ 33474622 w 286"/>
                  <a:gd name="T35" fmla="*/ 519431 h 70"/>
                  <a:gd name="T36" fmla="*/ 35182838 w 286"/>
                  <a:gd name="T37" fmla="*/ 560332 h 70"/>
                  <a:gd name="T38" fmla="*/ 37295881 w 286"/>
                  <a:gd name="T39" fmla="*/ 607380 h 70"/>
                  <a:gd name="T40" fmla="*/ 39092740 w 286"/>
                  <a:gd name="T41" fmla="*/ 665520 h 70"/>
                  <a:gd name="T42" fmla="*/ 40983603 w 286"/>
                  <a:gd name="T43" fmla="*/ 699132 h 70"/>
                  <a:gd name="T44" fmla="*/ 43057533 w 286"/>
                  <a:gd name="T45" fmla="*/ 751087 h 70"/>
                  <a:gd name="T46" fmla="*/ 44974869 w 286"/>
                  <a:gd name="T47" fmla="*/ 789020 h 70"/>
                  <a:gd name="T48" fmla="*/ 46577274 w 286"/>
                  <a:gd name="T49" fmla="*/ 842644 h 70"/>
                  <a:gd name="T50" fmla="*/ 48674449 w 286"/>
                  <a:gd name="T51" fmla="*/ 859441 h 70"/>
                  <a:gd name="T52" fmla="*/ 50404223 w 286"/>
                  <a:gd name="T53" fmla="*/ 891964 h 70"/>
                  <a:gd name="T54" fmla="*/ 52523099 w 286"/>
                  <a:gd name="T55" fmla="*/ 908995 h 70"/>
                  <a:gd name="T56" fmla="*/ 54332391 w 286"/>
                  <a:gd name="T57" fmla="*/ 950914 h 70"/>
                  <a:gd name="T58" fmla="*/ 56036650 w 286"/>
                  <a:gd name="T59" fmla="*/ 956639 h 70"/>
                  <a:gd name="T60" fmla="*/ 58006550 w 286"/>
                  <a:gd name="T61" fmla="*/ 969941 h 70"/>
                  <a:gd name="T62" fmla="*/ 59924677 w 286"/>
                  <a:gd name="T63" fmla="*/ 969941 h 7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86"/>
                  <a:gd name="T97" fmla="*/ 0 h 70"/>
                  <a:gd name="T98" fmla="*/ 286 w 286"/>
                  <a:gd name="T99" fmla="*/ 70 h 7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86" h="70">
                    <a:moveTo>
                      <a:pt x="0" y="3"/>
                    </a:moveTo>
                    <a:lnTo>
                      <a:pt x="17" y="1"/>
                    </a:lnTo>
                    <a:lnTo>
                      <a:pt x="26" y="0"/>
                    </a:lnTo>
                    <a:lnTo>
                      <a:pt x="34" y="0"/>
                    </a:lnTo>
                    <a:lnTo>
                      <a:pt x="43" y="1"/>
                    </a:lnTo>
                    <a:lnTo>
                      <a:pt x="52" y="2"/>
                    </a:lnTo>
                    <a:lnTo>
                      <a:pt x="61" y="3"/>
                    </a:lnTo>
                    <a:lnTo>
                      <a:pt x="70" y="5"/>
                    </a:lnTo>
                    <a:lnTo>
                      <a:pt x="79" y="7"/>
                    </a:lnTo>
                    <a:lnTo>
                      <a:pt x="88" y="10"/>
                    </a:lnTo>
                    <a:lnTo>
                      <a:pt x="96" y="13"/>
                    </a:lnTo>
                    <a:lnTo>
                      <a:pt x="105" y="15"/>
                    </a:lnTo>
                    <a:lnTo>
                      <a:pt x="114" y="19"/>
                    </a:lnTo>
                    <a:lnTo>
                      <a:pt x="123" y="22"/>
                    </a:lnTo>
                    <a:lnTo>
                      <a:pt x="132" y="25"/>
                    </a:lnTo>
                    <a:lnTo>
                      <a:pt x="141" y="29"/>
                    </a:lnTo>
                    <a:lnTo>
                      <a:pt x="150" y="33"/>
                    </a:lnTo>
                    <a:lnTo>
                      <a:pt x="159" y="36"/>
                    </a:lnTo>
                    <a:lnTo>
                      <a:pt x="168" y="40"/>
                    </a:lnTo>
                    <a:lnTo>
                      <a:pt x="177" y="43"/>
                    </a:lnTo>
                    <a:lnTo>
                      <a:pt x="186" y="47"/>
                    </a:lnTo>
                    <a:lnTo>
                      <a:pt x="195" y="50"/>
                    </a:lnTo>
                    <a:lnTo>
                      <a:pt x="204" y="53"/>
                    </a:lnTo>
                    <a:lnTo>
                      <a:pt x="213" y="56"/>
                    </a:lnTo>
                    <a:lnTo>
                      <a:pt x="222" y="59"/>
                    </a:lnTo>
                    <a:lnTo>
                      <a:pt x="231" y="61"/>
                    </a:lnTo>
                    <a:lnTo>
                      <a:pt x="240" y="64"/>
                    </a:lnTo>
                    <a:lnTo>
                      <a:pt x="249" y="65"/>
                    </a:lnTo>
                    <a:lnTo>
                      <a:pt x="258" y="67"/>
                    </a:lnTo>
                    <a:lnTo>
                      <a:pt x="267" y="68"/>
                    </a:lnTo>
                    <a:lnTo>
                      <a:pt x="276" y="69"/>
                    </a:lnTo>
                    <a:lnTo>
                      <a:pt x="285" y="69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64" name="Line 35">
                <a:extLst>
                  <a:ext uri="{FF2B5EF4-FFF2-40B4-BE49-F238E27FC236}">
                    <a16:creationId xmlns:a16="http://schemas.microsoft.com/office/drawing/2014/main" id="{7C1FA9A9-05D8-407B-B0ED-E705660A0D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47" y="2745"/>
                <a:ext cx="38" cy="10"/>
              </a:xfrm>
              <a:prstGeom prst="line">
                <a:avLst/>
              </a:prstGeom>
              <a:noFill/>
              <a:ln w="7493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8665" name="Freeform 36">
                <a:extLst>
                  <a:ext uri="{FF2B5EF4-FFF2-40B4-BE49-F238E27FC236}">
                    <a16:creationId xmlns:a16="http://schemas.microsoft.com/office/drawing/2014/main" id="{03068642-B589-40C1-9B77-AE2AAA1B2D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9" y="1174"/>
                <a:ext cx="428" cy="442"/>
              </a:xfrm>
              <a:custGeom>
                <a:avLst/>
                <a:gdLst>
                  <a:gd name="T0" fmla="*/ 2298880 w 366"/>
                  <a:gd name="T1" fmla="*/ 5025467 h 392"/>
                  <a:gd name="T2" fmla="*/ 3970531 w 366"/>
                  <a:gd name="T3" fmla="*/ 4930203 h 392"/>
                  <a:gd name="T4" fmla="*/ 5974296 w 366"/>
                  <a:gd name="T5" fmla="*/ 4832318 h 392"/>
                  <a:gd name="T6" fmla="*/ 8169813 w 366"/>
                  <a:gd name="T7" fmla="*/ 4726824 h 392"/>
                  <a:gd name="T8" fmla="*/ 10153708 w 366"/>
                  <a:gd name="T9" fmla="*/ 4646113 h 392"/>
                  <a:gd name="T10" fmla="*/ 11881019 w 366"/>
                  <a:gd name="T11" fmla="*/ 4540976 h 392"/>
                  <a:gd name="T12" fmla="*/ 13887729 w 366"/>
                  <a:gd name="T13" fmla="*/ 4456975 h 392"/>
                  <a:gd name="T14" fmla="*/ 15583271 w 366"/>
                  <a:gd name="T15" fmla="*/ 4369517 h 392"/>
                  <a:gd name="T16" fmla="*/ 17470917 w 366"/>
                  <a:gd name="T17" fmla="*/ 4268731 h 392"/>
                  <a:gd name="T18" fmla="*/ 18991383 w 366"/>
                  <a:gd name="T19" fmla="*/ 4149065 h 392"/>
                  <a:gd name="T20" fmla="*/ 20430471 w 366"/>
                  <a:gd name="T21" fmla="*/ 4027291 h 392"/>
                  <a:gd name="T22" fmla="*/ 21670317 w 366"/>
                  <a:gd name="T23" fmla="*/ 3910086 h 392"/>
                  <a:gd name="T24" fmla="*/ 23280212 w 366"/>
                  <a:gd name="T25" fmla="*/ 3778482 h 392"/>
                  <a:gd name="T26" fmla="*/ 24041223 w 366"/>
                  <a:gd name="T27" fmla="*/ 3621347 h 392"/>
                  <a:gd name="T28" fmla="*/ 24986848 w 366"/>
                  <a:gd name="T29" fmla="*/ 3439191 h 392"/>
                  <a:gd name="T30" fmla="*/ 25970599 w 366"/>
                  <a:gd name="T31" fmla="*/ 3263457 h 392"/>
                  <a:gd name="T32" fmla="*/ 26577480 w 366"/>
                  <a:gd name="T33" fmla="*/ 3071550 h 392"/>
                  <a:gd name="T34" fmla="*/ 26889689 w 366"/>
                  <a:gd name="T35" fmla="*/ 2946707 h 392"/>
                  <a:gd name="T36" fmla="*/ 27346011 w 366"/>
                  <a:gd name="T37" fmla="*/ 2857867 h 392"/>
                  <a:gd name="T38" fmla="*/ 27938542 w 366"/>
                  <a:gd name="T39" fmla="*/ 2757372 h 392"/>
                  <a:gd name="T40" fmla="*/ 28231451 w 366"/>
                  <a:gd name="T41" fmla="*/ 2668964 h 392"/>
                  <a:gd name="T42" fmla="*/ 28666391 w 366"/>
                  <a:gd name="T43" fmla="*/ 2612148 h 392"/>
                  <a:gd name="T44" fmla="*/ 29465432 w 366"/>
                  <a:gd name="T45" fmla="*/ 2559151 h 392"/>
                  <a:gd name="T46" fmla="*/ 30083505 w 366"/>
                  <a:gd name="T47" fmla="*/ 2491542 h 392"/>
                  <a:gd name="T48" fmla="*/ 30382939 w 366"/>
                  <a:gd name="T49" fmla="*/ 2445452 h 392"/>
                  <a:gd name="T50" fmla="*/ 31686343 w 366"/>
                  <a:gd name="T51" fmla="*/ 2375835 h 392"/>
                  <a:gd name="T52" fmla="*/ 32671300 w 366"/>
                  <a:gd name="T53" fmla="*/ 2359074 h 392"/>
                  <a:gd name="T54" fmla="*/ 33522446 w 366"/>
                  <a:gd name="T55" fmla="*/ 2299687 h 392"/>
                  <a:gd name="T56" fmla="*/ 34653995 w 366"/>
                  <a:gd name="T57" fmla="*/ 2252945 h 392"/>
                  <a:gd name="T58" fmla="*/ 36167037 w 366"/>
                  <a:gd name="T59" fmla="*/ 2207315 h 392"/>
                  <a:gd name="T60" fmla="*/ 37798719 w 366"/>
                  <a:gd name="T61" fmla="*/ 2165677 h 392"/>
                  <a:gd name="T62" fmla="*/ 41523009 w 366"/>
                  <a:gd name="T63" fmla="*/ 2077215 h 392"/>
                  <a:gd name="T64" fmla="*/ 44201781 w 366"/>
                  <a:gd name="T65" fmla="*/ 1998087 h 392"/>
                  <a:gd name="T66" fmla="*/ 47301648 w 366"/>
                  <a:gd name="T67" fmla="*/ 1930711 h 392"/>
                  <a:gd name="T68" fmla="*/ 49888297 w 366"/>
                  <a:gd name="T69" fmla="*/ 1868718 h 392"/>
                  <a:gd name="T70" fmla="*/ 53076368 w 366"/>
                  <a:gd name="T71" fmla="*/ 1842236 h 392"/>
                  <a:gd name="T72" fmla="*/ 56257337 w 366"/>
                  <a:gd name="T73" fmla="*/ 1772059 h 392"/>
                  <a:gd name="T74" fmla="*/ 59254707 w 366"/>
                  <a:gd name="T75" fmla="*/ 1712305 h 392"/>
                  <a:gd name="T76" fmla="*/ 62272337 w 366"/>
                  <a:gd name="T77" fmla="*/ 1650528 h 392"/>
                  <a:gd name="T78" fmla="*/ 65199952 w 366"/>
                  <a:gd name="T79" fmla="*/ 1588037 h 392"/>
                  <a:gd name="T80" fmla="*/ 68221937 w 366"/>
                  <a:gd name="T81" fmla="*/ 1518605 h 392"/>
                  <a:gd name="T82" fmla="*/ 70804921 w 366"/>
                  <a:gd name="T83" fmla="*/ 1449015 h 392"/>
                  <a:gd name="T84" fmla="*/ 73550676 w 366"/>
                  <a:gd name="T85" fmla="*/ 1350835 h 392"/>
                  <a:gd name="T86" fmla="*/ 76567869 w 366"/>
                  <a:gd name="T87" fmla="*/ 1249074 h 392"/>
                  <a:gd name="T88" fmla="*/ 78883225 w 366"/>
                  <a:gd name="T89" fmla="*/ 1147963 h 392"/>
                  <a:gd name="T90" fmla="*/ 81222971 w 366"/>
                  <a:gd name="T91" fmla="*/ 1018103 h 392"/>
                  <a:gd name="T92" fmla="*/ 83018516 w 366"/>
                  <a:gd name="T93" fmla="*/ 896454 h 392"/>
                  <a:gd name="T94" fmla="*/ 84073287 w 366"/>
                  <a:gd name="T95" fmla="*/ 741176 h 392"/>
                  <a:gd name="T96" fmla="*/ 84657550 w 366"/>
                  <a:gd name="T97" fmla="*/ 705108 h 392"/>
                  <a:gd name="T98" fmla="*/ 85157035 w 366"/>
                  <a:gd name="T99" fmla="*/ 629864 h 392"/>
                  <a:gd name="T100" fmla="*/ 85438243 w 366"/>
                  <a:gd name="T101" fmla="*/ 554605 h 392"/>
                  <a:gd name="T102" fmla="*/ 85438243 w 366"/>
                  <a:gd name="T103" fmla="*/ 495421 h 392"/>
                  <a:gd name="T104" fmla="*/ 85438243 w 366"/>
                  <a:gd name="T105" fmla="*/ 436226 h 392"/>
                  <a:gd name="T106" fmla="*/ 85157035 w 366"/>
                  <a:gd name="T107" fmla="*/ 346619 h 392"/>
                  <a:gd name="T108" fmla="*/ 84657550 w 366"/>
                  <a:gd name="T109" fmla="*/ 306500 h 392"/>
                  <a:gd name="T110" fmla="*/ 84073287 w 366"/>
                  <a:gd name="T111" fmla="*/ 241793 h 392"/>
                  <a:gd name="T112" fmla="*/ 83549244 w 366"/>
                  <a:gd name="T113" fmla="*/ 213807 h 392"/>
                  <a:gd name="T114" fmla="*/ 82757555 w 366"/>
                  <a:gd name="T115" fmla="*/ 168171 h 392"/>
                  <a:gd name="T116" fmla="*/ 81777300 w 366"/>
                  <a:gd name="T117" fmla="*/ 117312 h 392"/>
                  <a:gd name="T118" fmla="*/ 81030445 w 366"/>
                  <a:gd name="T119" fmla="*/ 81834 h 392"/>
                  <a:gd name="T120" fmla="*/ 79778659 w 366"/>
                  <a:gd name="T121" fmla="*/ 3 h 392"/>
                  <a:gd name="T122" fmla="*/ 78427010 w 366"/>
                  <a:gd name="T123" fmla="*/ 1 h 39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66"/>
                  <a:gd name="T187" fmla="*/ 0 h 392"/>
                  <a:gd name="T188" fmla="*/ 366 w 366"/>
                  <a:gd name="T189" fmla="*/ 392 h 392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66" h="392">
                    <a:moveTo>
                      <a:pt x="0" y="391"/>
                    </a:moveTo>
                    <a:lnTo>
                      <a:pt x="9" y="382"/>
                    </a:lnTo>
                    <a:lnTo>
                      <a:pt x="13" y="378"/>
                    </a:lnTo>
                    <a:lnTo>
                      <a:pt x="17" y="375"/>
                    </a:lnTo>
                    <a:lnTo>
                      <a:pt x="22" y="371"/>
                    </a:lnTo>
                    <a:lnTo>
                      <a:pt x="26" y="367"/>
                    </a:lnTo>
                    <a:lnTo>
                      <a:pt x="30" y="363"/>
                    </a:lnTo>
                    <a:lnTo>
                      <a:pt x="35" y="360"/>
                    </a:lnTo>
                    <a:lnTo>
                      <a:pt x="39" y="357"/>
                    </a:lnTo>
                    <a:lnTo>
                      <a:pt x="43" y="353"/>
                    </a:lnTo>
                    <a:lnTo>
                      <a:pt x="47" y="350"/>
                    </a:lnTo>
                    <a:lnTo>
                      <a:pt x="51" y="346"/>
                    </a:lnTo>
                    <a:lnTo>
                      <a:pt x="55" y="343"/>
                    </a:lnTo>
                    <a:lnTo>
                      <a:pt x="59" y="339"/>
                    </a:lnTo>
                    <a:lnTo>
                      <a:pt x="63" y="336"/>
                    </a:lnTo>
                    <a:lnTo>
                      <a:pt x="67" y="332"/>
                    </a:lnTo>
                    <a:lnTo>
                      <a:pt x="71" y="328"/>
                    </a:lnTo>
                    <a:lnTo>
                      <a:pt x="74" y="325"/>
                    </a:lnTo>
                    <a:lnTo>
                      <a:pt x="78" y="321"/>
                    </a:lnTo>
                    <a:lnTo>
                      <a:pt x="81" y="316"/>
                    </a:lnTo>
                    <a:lnTo>
                      <a:pt x="84" y="312"/>
                    </a:lnTo>
                    <a:lnTo>
                      <a:pt x="87" y="307"/>
                    </a:lnTo>
                    <a:lnTo>
                      <a:pt x="90" y="303"/>
                    </a:lnTo>
                    <a:lnTo>
                      <a:pt x="93" y="298"/>
                    </a:lnTo>
                    <a:lnTo>
                      <a:pt x="96" y="293"/>
                    </a:lnTo>
                    <a:lnTo>
                      <a:pt x="99" y="287"/>
                    </a:lnTo>
                    <a:lnTo>
                      <a:pt x="101" y="281"/>
                    </a:lnTo>
                    <a:lnTo>
                      <a:pt x="103" y="275"/>
                    </a:lnTo>
                    <a:lnTo>
                      <a:pt x="105" y="269"/>
                    </a:lnTo>
                    <a:lnTo>
                      <a:pt x="107" y="262"/>
                    </a:lnTo>
                    <a:lnTo>
                      <a:pt x="109" y="255"/>
                    </a:lnTo>
                    <a:lnTo>
                      <a:pt x="111" y="248"/>
                    </a:lnTo>
                    <a:lnTo>
                      <a:pt x="113" y="238"/>
                    </a:lnTo>
                    <a:lnTo>
                      <a:pt x="114" y="233"/>
                    </a:lnTo>
                    <a:lnTo>
                      <a:pt x="115" y="229"/>
                    </a:lnTo>
                    <a:lnTo>
                      <a:pt x="115" y="225"/>
                    </a:lnTo>
                    <a:lnTo>
                      <a:pt x="117" y="221"/>
                    </a:lnTo>
                    <a:lnTo>
                      <a:pt x="117" y="217"/>
                    </a:lnTo>
                    <a:lnTo>
                      <a:pt x="118" y="214"/>
                    </a:lnTo>
                    <a:lnTo>
                      <a:pt x="119" y="210"/>
                    </a:lnTo>
                    <a:lnTo>
                      <a:pt x="120" y="207"/>
                    </a:lnTo>
                    <a:lnTo>
                      <a:pt x="121" y="204"/>
                    </a:lnTo>
                    <a:lnTo>
                      <a:pt x="122" y="201"/>
                    </a:lnTo>
                    <a:lnTo>
                      <a:pt x="123" y="199"/>
                    </a:lnTo>
                    <a:lnTo>
                      <a:pt x="125" y="196"/>
                    </a:lnTo>
                    <a:lnTo>
                      <a:pt x="126" y="194"/>
                    </a:lnTo>
                    <a:lnTo>
                      <a:pt x="127" y="192"/>
                    </a:lnTo>
                    <a:lnTo>
                      <a:pt x="128" y="190"/>
                    </a:lnTo>
                    <a:lnTo>
                      <a:pt x="130" y="187"/>
                    </a:lnTo>
                    <a:lnTo>
                      <a:pt x="131" y="186"/>
                    </a:lnTo>
                    <a:lnTo>
                      <a:pt x="133" y="184"/>
                    </a:lnTo>
                    <a:lnTo>
                      <a:pt x="135" y="182"/>
                    </a:lnTo>
                    <a:lnTo>
                      <a:pt x="137" y="180"/>
                    </a:lnTo>
                    <a:lnTo>
                      <a:pt x="139" y="178"/>
                    </a:lnTo>
                    <a:lnTo>
                      <a:pt x="141" y="177"/>
                    </a:lnTo>
                    <a:lnTo>
                      <a:pt x="144" y="175"/>
                    </a:lnTo>
                    <a:lnTo>
                      <a:pt x="147" y="173"/>
                    </a:lnTo>
                    <a:lnTo>
                      <a:pt x="149" y="171"/>
                    </a:lnTo>
                    <a:lnTo>
                      <a:pt x="152" y="169"/>
                    </a:lnTo>
                    <a:lnTo>
                      <a:pt x="155" y="168"/>
                    </a:lnTo>
                    <a:lnTo>
                      <a:pt x="159" y="166"/>
                    </a:lnTo>
                    <a:lnTo>
                      <a:pt x="162" y="164"/>
                    </a:lnTo>
                    <a:lnTo>
                      <a:pt x="166" y="162"/>
                    </a:lnTo>
                    <a:lnTo>
                      <a:pt x="177" y="157"/>
                    </a:lnTo>
                    <a:lnTo>
                      <a:pt x="183" y="154"/>
                    </a:lnTo>
                    <a:lnTo>
                      <a:pt x="189" y="152"/>
                    </a:lnTo>
                    <a:lnTo>
                      <a:pt x="195" y="149"/>
                    </a:lnTo>
                    <a:lnTo>
                      <a:pt x="202" y="147"/>
                    </a:lnTo>
                    <a:lnTo>
                      <a:pt x="208" y="145"/>
                    </a:lnTo>
                    <a:lnTo>
                      <a:pt x="214" y="143"/>
                    </a:lnTo>
                    <a:lnTo>
                      <a:pt x="221" y="141"/>
                    </a:lnTo>
                    <a:lnTo>
                      <a:pt x="227" y="139"/>
                    </a:lnTo>
                    <a:lnTo>
                      <a:pt x="234" y="137"/>
                    </a:lnTo>
                    <a:lnTo>
                      <a:pt x="240" y="135"/>
                    </a:lnTo>
                    <a:lnTo>
                      <a:pt x="247" y="132"/>
                    </a:lnTo>
                    <a:lnTo>
                      <a:pt x="253" y="130"/>
                    </a:lnTo>
                    <a:lnTo>
                      <a:pt x="260" y="128"/>
                    </a:lnTo>
                    <a:lnTo>
                      <a:pt x="266" y="126"/>
                    </a:lnTo>
                    <a:lnTo>
                      <a:pt x="273" y="123"/>
                    </a:lnTo>
                    <a:lnTo>
                      <a:pt x="279" y="121"/>
                    </a:lnTo>
                    <a:lnTo>
                      <a:pt x="285" y="118"/>
                    </a:lnTo>
                    <a:lnTo>
                      <a:pt x="292" y="115"/>
                    </a:lnTo>
                    <a:lnTo>
                      <a:pt x="298" y="113"/>
                    </a:lnTo>
                    <a:lnTo>
                      <a:pt x="304" y="109"/>
                    </a:lnTo>
                    <a:lnTo>
                      <a:pt x="310" y="106"/>
                    </a:lnTo>
                    <a:lnTo>
                      <a:pt x="315" y="103"/>
                    </a:lnTo>
                    <a:lnTo>
                      <a:pt x="321" y="99"/>
                    </a:lnTo>
                    <a:lnTo>
                      <a:pt x="327" y="95"/>
                    </a:lnTo>
                    <a:lnTo>
                      <a:pt x="332" y="91"/>
                    </a:lnTo>
                    <a:lnTo>
                      <a:pt x="337" y="87"/>
                    </a:lnTo>
                    <a:lnTo>
                      <a:pt x="342" y="82"/>
                    </a:lnTo>
                    <a:lnTo>
                      <a:pt x="347" y="77"/>
                    </a:lnTo>
                    <a:lnTo>
                      <a:pt x="352" y="72"/>
                    </a:lnTo>
                    <a:lnTo>
                      <a:pt x="356" y="67"/>
                    </a:lnTo>
                    <a:lnTo>
                      <a:pt x="359" y="61"/>
                    </a:lnTo>
                    <a:lnTo>
                      <a:pt x="360" y="57"/>
                    </a:lnTo>
                    <a:lnTo>
                      <a:pt x="361" y="55"/>
                    </a:lnTo>
                    <a:lnTo>
                      <a:pt x="362" y="52"/>
                    </a:lnTo>
                    <a:lnTo>
                      <a:pt x="363" y="49"/>
                    </a:lnTo>
                    <a:lnTo>
                      <a:pt x="364" y="47"/>
                    </a:lnTo>
                    <a:lnTo>
                      <a:pt x="364" y="44"/>
                    </a:lnTo>
                    <a:lnTo>
                      <a:pt x="365" y="41"/>
                    </a:lnTo>
                    <a:lnTo>
                      <a:pt x="365" y="39"/>
                    </a:lnTo>
                    <a:lnTo>
                      <a:pt x="365" y="37"/>
                    </a:lnTo>
                    <a:lnTo>
                      <a:pt x="365" y="34"/>
                    </a:lnTo>
                    <a:lnTo>
                      <a:pt x="365" y="32"/>
                    </a:lnTo>
                    <a:lnTo>
                      <a:pt x="364" y="30"/>
                    </a:lnTo>
                    <a:lnTo>
                      <a:pt x="364" y="27"/>
                    </a:lnTo>
                    <a:lnTo>
                      <a:pt x="363" y="25"/>
                    </a:lnTo>
                    <a:lnTo>
                      <a:pt x="362" y="23"/>
                    </a:lnTo>
                    <a:lnTo>
                      <a:pt x="361" y="21"/>
                    </a:lnTo>
                    <a:lnTo>
                      <a:pt x="360" y="19"/>
                    </a:lnTo>
                    <a:lnTo>
                      <a:pt x="359" y="17"/>
                    </a:lnTo>
                    <a:lnTo>
                      <a:pt x="357" y="16"/>
                    </a:lnTo>
                    <a:lnTo>
                      <a:pt x="356" y="14"/>
                    </a:lnTo>
                    <a:lnTo>
                      <a:pt x="354" y="12"/>
                    </a:lnTo>
                    <a:lnTo>
                      <a:pt x="353" y="11"/>
                    </a:lnTo>
                    <a:lnTo>
                      <a:pt x="350" y="9"/>
                    </a:lnTo>
                    <a:lnTo>
                      <a:pt x="348" y="8"/>
                    </a:lnTo>
                    <a:lnTo>
                      <a:pt x="346" y="6"/>
                    </a:lnTo>
                    <a:lnTo>
                      <a:pt x="343" y="5"/>
                    </a:lnTo>
                    <a:lnTo>
                      <a:pt x="341" y="3"/>
                    </a:lnTo>
                    <a:lnTo>
                      <a:pt x="338" y="2"/>
                    </a:lnTo>
                    <a:lnTo>
                      <a:pt x="335" y="1"/>
                    </a:lnTo>
                    <a:lnTo>
                      <a:pt x="333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66" name="Freeform 37">
                <a:extLst>
                  <a:ext uri="{FF2B5EF4-FFF2-40B4-BE49-F238E27FC236}">
                    <a16:creationId xmlns:a16="http://schemas.microsoft.com/office/drawing/2014/main" id="{79301E0F-DC9A-403B-9CBD-2AFC45F49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" y="1523"/>
                <a:ext cx="604" cy="362"/>
              </a:xfrm>
              <a:custGeom>
                <a:avLst/>
                <a:gdLst>
                  <a:gd name="T0" fmla="*/ 4710694 w 516"/>
                  <a:gd name="T1" fmla="*/ 2200795 h 321"/>
                  <a:gd name="T2" fmla="*/ 8843697 w 516"/>
                  <a:gd name="T3" fmla="*/ 2118690 h 321"/>
                  <a:gd name="T4" fmla="*/ 12273507 w 516"/>
                  <a:gd name="T5" fmla="*/ 2022692 h 321"/>
                  <a:gd name="T6" fmla="*/ 15305081 w 516"/>
                  <a:gd name="T7" fmla="*/ 1878728 h 321"/>
                  <a:gd name="T8" fmla="*/ 17915250 w 516"/>
                  <a:gd name="T9" fmla="*/ 1730504 h 321"/>
                  <a:gd name="T10" fmla="*/ 20251364 w 516"/>
                  <a:gd name="T11" fmla="*/ 1563927 h 321"/>
                  <a:gd name="T12" fmla="*/ 22381183 w 516"/>
                  <a:gd name="T13" fmla="*/ 1386797 h 321"/>
                  <a:gd name="T14" fmla="*/ 24897602 w 516"/>
                  <a:gd name="T15" fmla="*/ 1222430 h 321"/>
                  <a:gd name="T16" fmla="*/ 26982808 w 516"/>
                  <a:gd name="T17" fmla="*/ 1063547 h 321"/>
                  <a:gd name="T18" fmla="*/ 29855885 w 516"/>
                  <a:gd name="T19" fmla="*/ 913362 h 321"/>
                  <a:gd name="T20" fmla="*/ 33633481 w 516"/>
                  <a:gd name="T21" fmla="*/ 806541 h 321"/>
                  <a:gd name="T22" fmla="*/ 37560861 w 516"/>
                  <a:gd name="T23" fmla="*/ 715192 h 321"/>
                  <a:gd name="T24" fmla="*/ 42707701 w 516"/>
                  <a:gd name="T25" fmla="*/ 564714 h 321"/>
                  <a:gd name="T26" fmla="*/ 48810021 w 516"/>
                  <a:gd name="T27" fmla="*/ 444040 h 321"/>
                  <a:gd name="T28" fmla="*/ 55797740 w 516"/>
                  <a:gd name="T29" fmla="*/ 309607 h 321"/>
                  <a:gd name="T30" fmla="*/ 62589514 w 516"/>
                  <a:gd name="T31" fmla="*/ 191424 h 321"/>
                  <a:gd name="T32" fmla="*/ 69569275 w 516"/>
                  <a:gd name="T33" fmla="*/ 104886 h 321"/>
                  <a:gd name="T34" fmla="*/ 75942788 w 516"/>
                  <a:gd name="T35" fmla="*/ 2 h 321"/>
                  <a:gd name="T36" fmla="*/ 81245216 w 516"/>
                  <a:gd name="T37" fmla="*/ 0 h 321"/>
                  <a:gd name="T38" fmla="*/ 85758279 w 516"/>
                  <a:gd name="T39" fmla="*/ 1 h 321"/>
                  <a:gd name="T40" fmla="*/ 87751676 w 516"/>
                  <a:gd name="T41" fmla="*/ 82473 h 321"/>
                  <a:gd name="T42" fmla="*/ 91197547 w 516"/>
                  <a:gd name="T43" fmla="*/ 348943 h 321"/>
                  <a:gd name="T44" fmla="*/ 93245981 w 516"/>
                  <a:gd name="T45" fmla="*/ 583095 h 321"/>
                  <a:gd name="T46" fmla="*/ 95098574 w 516"/>
                  <a:gd name="T47" fmla="*/ 836276 h 321"/>
                  <a:gd name="T48" fmla="*/ 97223112 w 516"/>
                  <a:gd name="T49" fmla="*/ 1116798 h 321"/>
                  <a:gd name="T50" fmla="*/ 99118904 w 516"/>
                  <a:gd name="T51" fmla="*/ 1410325 h 321"/>
                  <a:gd name="T52" fmla="*/ 100964619 w 516"/>
                  <a:gd name="T53" fmla="*/ 1697808 h 321"/>
                  <a:gd name="T54" fmla="*/ 103311042 w 516"/>
                  <a:gd name="T55" fmla="*/ 1988949 h 321"/>
                  <a:gd name="T56" fmla="*/ 105585117 w 516"/>
                  <a:gd name="T57" fmla="*/ 2281042 h 321"/>
                  <a:gd name="T58" fmla="*/ 108082508 w 516"/>
                  <a:gd name="T59" fmla="*/ 2529477 h 321"/>
                  <a:gd name="T60" fmla="*/ 111111074 w 516"/>
                  <a:gd name="T61" fmla="*/ 2785953 h 321"/>
                  <a:gd name="T62" fmla="*/ 113767786 w 516"/>
                  <a:gd name="T63" fmla="*/ 2973616 h 321"/>
                  <a:gd name="T64" fmla="*/ 115338870 w 516"/>
                  <a:gd name="T65" fmla="*/ 3036815 h 321"/>
                  <a:gd name="T66" fmla="*/ 116901618 w 516"/>
                  <a:gd name="T67" fmla="*/ 3036815 h 321"/>
                  <a:gd name="T68" fmla="*/ 118541306 w 516"/>
                  <a:gd name="T69" fmla="*/ 3027811 h 321"/>
                  <a:gd name="T70" fmla="*/ 119961238 w 516"/>
                  <a:gd name="T71" fmla="*/ 2994699 h 321"/>
                  <a:gd name="T72" fmla="*/ 121084531 w 516"/>
                  <a:gd name="T73" fmla="*/ 2965396 h 321"/>
                  <a:gd name="T74" fmla="*/ 122475477 w 516"/>
                  <a:gd name="T75" fmla="*/ 2954660 h 321"/>
                  <a:gd name="T76" fmla="*/ 123973110 w 516"/>
                  <a:gd name="T77" fmla="*/ 2965396 h 321"/>
                  <a:gd name="T78" fmla="*/ 125468802 w 516"/>
                  <a:gd name="T79" fmla="*/ 3027811 h 321"/>
                  <a:gd name="T80" fmla="*/ 126809874 w 516"/>
                  <a:gd name="T81" fmla="*/ 3136570 h 321"/>
                  <a:gd name="T82" fmla="*/ 128335934 w 516"/>
                  <a:gd name="T83" fmla="*/ 3294629 h 321"/>
                  <a:gd name="T84" fmla="*/ 128918576 w 516"/>
                  <a:gd name="T85" fmla="*/ 3412469 h 321"/>
                  <a:gd name="T86" fmla="*/ 129157678 w 516"/>
                  <a:gd name="T87" fmla="*/ 3492286 h 321"/>
                  <a:gd name="T88" fmla="*/ 129428508 w 516"/>
                  <a:gd name="T89" fmla="*/ 3588362 h 321"/>
                  <a:gd name="T90" fmla="*/ 129428508 w 516"/>
                  <a:gd name="T91" fmla="*/ 3673193 h 321"/>
                  <a:gd name="T92" fmla="*/ 129428508 w 516"/>
                  <a:gd name="T93" fmla="*/ 3781460 h 321"/>
                  <a:gd name="T94" fmla="*/ 129157678 w 516"/>
                  <a:gd name="T95" fmla="*/ 3864427 h 321"/>
                  <a:gd name="T96" fmla="*/ 129157678 w 516"/>
                  <a:gd name="T97" fmla="*/ 3988982 h 321"/>
                  <a:gd name="T98" fmla="*/ 129428508 w 516"/>
                  <a:gd name="T99" fmla="*/ 4066862 h 321"/>
                  <a:gd name="T100" fmla="*/ 129485193 w 516"/>
                  <a:gd name="T101" fmla="*/ 4167595 h 321"/>
                  <a:gd name="T102" fmla="*/ 130249848 w 516"/>
                  <a:gd name="T103" fmla="*/ 4264450 h 32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16"/>
                  <a:gd name="T157" fmla="*/ 0 h 321"/>
                  <a:gd name="T158" fmla="*/ 516 w 516"/>
                  <a:gd name="T159" fmla="*/ 321 h 32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16" h="321">
                    <a:moveTo>
                      <a:pt x="0" y="168"/>
                    </a:moveTo>
                    <a:lnTo>
                      <a:pt x="13" y="167"/>
                    </a:lnTo>
                    <a:lnTo>
                      <a:pt x="19" y="166"/>
                    </a:lnTo>
                    <a:lnTo>
                      <a:pt x="25" y="164"/>
                    </a:lnTo>
                    <a:lnTo>
                      <a:pt x="30" y="162"/>
                    </a:lnTo>
                    <a:lnTo>
                      <a:pt x="35" y="160"/>
                    </a:lnTo>
                    <a:lnTo>
                      <a:pt x="40" y="158"/>
                    </a:lnTo>
                    <a:lnTo>
                      <a:pt x="45" y="155"/>
                    </a:lnTo>
                    <a:lnTo>
                      <a:pt x="49" y="152"/>
                    </a:lnTo>
                    <a:lnTo>
                      <a:pt x="53" y="149"/>
                    </a:lnTo>
                    <a:lnTo>
                      <a:pt x="57" y="146"/>
                    </a:lnTo>
                    <a:lnTo>
                      <a:pt x="61" y="142"/>
                    </a:lnTo>
                    <a:lnTo>
                      <a:pt x="64" y="138"/>
                    </a:lnTo>
                    <a:lnTo>
                      <a:pt x="68" y="134"/>
                    </a:lnTo>
                    <a:lnTo>
                      <a:pt x="71" y="130"/>
                    </a:lnTo>
                    <a:lnTo>
                      <a:pt x="74" y="126"/>
                    </a:lnTo>
                    <a:lnTo>
                      <a:pt x="77" y="122"/>
                    </a:lnTo>
                    <a:lnTo>
                      <a:pt x="80" y="118"/>
                    </a:lnTo>
                    <a:lnTo>
                      <a:pt x="83" y="114"/>
                    </a:lnTo>
                    <a:lnTo>
                      <a:pt x="86" y="109"/>
                    </a:lnTo>
                    <a:lnTo>
                      <a:pt x="89" y="105"/>
                    </a:lnTo>
                    <a:lnTo>
                      <a:pt x="92" y="100"/>
                    </a:lnTo>
                    <a:lnTo>
                      <a:pt x="95" y="96"/>
                    </a:lnTo>
                    <a:lnTo>
                      <a:pt x="98" y="92"/>
                    </a:lnTo>
                    <a:lnTo>
                      <a:pt x="101" y="88"/>
                    </a:lnTo>
                    <a:lnTo>
                      <a:pt x="104" y="84"/>
                    </a:lnTo>
                    <a:lnTo>
                      <a:pt x="108" y="80"/>
                    </a:lnTo>
                    <a:lnTo>
                      <a:pt x="111" y="76"/>
                    </a:lnTo>
                    <a:lnTo>
                      <a:pt x="114" y="72"/>
                    </a:lnTo>
                    <a:lnTo>
                      <a:pt x="118" y="69"/>
                    </a:lnTo>
                    <a:lnTo>
                      <a:pt x="122" y="66"/>
                    </a:lnTo>
                    <a:lnTo>
                      <a:pt x="126" y="63"/>
                    </a:lnTo>
                    <a:lnTo>
                      <a:pt x="133" y="59"/>
                    </a:lnTo>
                    <a:lnTo>
                      <a:pt x="137" y="57"/>
                    </a:lnTo>
                    <a:lnTo>
                      <a:pt x="142" y="54"/>
                    </a:lnTo>
                    <a:lnTo>
                      <a:pt x="148" y="52"/>
                    </a:lnTo>
                    <a:lnTo>
                      <a:pt x="154" y="49"/>
                    </a:lnTo>
                    <a:lnTo>
                      <a:pt x="161" y="46"/>
                    </a:lnTo>
                    <a:lnTo>
                      <a:pt x="169" y="43"/>
                    </a:lnTo>
                    <a:lnTo>
                      <a:pt x="176" y="40"/>
                    </a:lnTo>
                    <a:lnTo>
                      <a:pt x="185" y="37"/>
                    </a:lnTo>
                    <a:lnTo>
                      <a:pt x="193" y="34"/>
                    </a:lnTo>
                    <a:lnTo>
                      <a:pt x="202" y="30"/>
                    </a:lnTo>
                    <a:lnTo>
                      <a:pt x="211" y="27"/>
                    </a:lnTo>
                    <a:lnTo>
                      <a:pt x="220" y="24"/>
                    </a:lnTo>
                    <a:lnTo>
                      <a:pt x="230" y="21"/>
                    </a:lnTo>
                    <a:lnTo>
                      <a:pt x="239" y="18"/>
                    </a:lnTo>
                    <a:lnTo>
                      <a:pt x="248" y="15"/>
                    </a:lnTo>
                    <a:lnTo>
                      <a:pt x="258" y="13"/>
                    </a:lnTo>
                    <a:lnTo>
                      <a:pt x="267" y="10"/>
                    </a:lnTo>
                    <a:lnTo>
                      <a:pt x="276" y="8"/>
                    </a:lnTo>
                    <a:lnTo>
                      <a:pt x="284" y="6"/>
                    </a:lnTo>
                    <a:lnTo>
                      <a:pt x="293" y="4"/>
                    </a:lnTo>
                    <a:lnTo>
                      <a:pt x="301" y="2"/>
                    </a:lnTo>
                    <a:lnTo>
                      <a:pt x="309" y="1"/>
                    </a:lnTo>
                    <a:lnTo>
                      <a:pt x="316" y="0"/>
                    </a:lnTo>
                    <a:lnTo>
                      <a:pt x="322" y="0"/>
                    </a:lnTo>
                    <a:lnTo>
                      <a:pt x="328" y="0"/>
                    </a:lnTo>
                    <a:lnTo>
                      <a:pt x="334" y="0"/>
                    </a:lnTo>
                    <a:lnTo>
                      <a:pt x="339" y="1"/>
                    </a:lnTo>
                    <a:lnTo>
                      <a:pt x="343" y="2"/>
                    </a:lnTo>
                    <a:lnTo>
                      <a:pt x="346" y="4"/>
                    </a:lnTo>
                    <a:lnTo>
                      <a:pt x="348" y="6"/>
                    </a:lnTo>
                    <a:lnTo>
                      <a:pt x="355" y="15"/>
                    </a:lnTo>
                    <a:lnTo>
                      <a:pt x="358" y="20"/>
                    </a:lnTo>
                    <a:lnTo>
                      <a:pt x="361" y="26"/>
                    </a:lnTo>
                    <a:lnTo>
                      <a:pt x="364" y="32"/>
                    </a:lnTo>
                    <a:lnTo>
                      <a:pt x="366" y="37"/>
                    </a:lnTo>
                    <a:lnTo>
                      <a:pt x="369" y="44"/>
                    </a:lnTo>
                    <a:lnTo>
                      <a:pt x="372" y="50"/>
                    </a:lnTo>
                    <a:lnTo>
                      <a:pt x="374" y="56"/>
                    </a:lnTo>
                    <a:lnTo>
                      <a:pt x="377" y="63"/>
                    </a:lnTo>
                    <a:lnTo>
                      <a:pt x="380" y="70"/>
                    </a:lnTo>
                    <a:lnTo>
                      <a:pt x="382" y="77"/>
                    </a:lnTo>
                    <a:lnTo>
                      <a:pt x="385" y="84"/>
                    </a:lnTo>
                    <a:lnTo>
                      <a:pt x="387" y="91"/>
                    </a:lnTo>
                    <a:lnTo>
                      <a:pt x="390" y="98"/>
                    </a:lnTo>
                    <a:lnTo>
                      <a:pt x="392" y="106"/>
                    </a:lnTo>
                    <a:lnTo>
                      <a:pt x="395" y="113"/>
                    </a:lnTo>
                    <a:lnTo>
                      <a:pt x="398" y="120"/>
                    </a:lnTo>
                    <a:lnTo>
                      <a:pt x="400" y="128"/>
                    </a:lnTo>
                    <a:lnTo>
                      <a:pt x="403" y="135"/>
                    </a:lnTo>
                    <a:lnTo>
                      <a:pt x="406" y="142"/>
                    </a:lnTo>
                    <a:lnTo>
                      <a:pt x="408" y="150"/>
                    </a:lnTo>
                    <a:lnTo>
                      <a:pt x="411" y="157"/>
                    </a:lnTo>
                    <a:lnTo>
                      <a:pt x="414" y="164"/>
                    </a:lnTo>
                    <a:lnTo>
                      <a:pt x="418" y="171"/>
                    </a:lnTo>
                    <a:lnTo>
                      <a:pt x="421" y="178"/>
                    </a:lnTo>
                    <a:lnTo>
                      <a:pt x="424" y="184"/>
                    </a:lnTo>
                    <a:lnTo>
                      <a:pt x="428" y="191"/>
                    </a:lnTo>
                    <a:lnTo>
                      <a:pt x="431" y="197"/>
                    </a:lnTo>
                    <a:lnTo>
                      <a:pt x="435" y="204"/>
                    </a:lnTo>
                    <a:lnTo>
                      <a:pt x="439" y="210"/>
                    </a:lnTo>
                    <a:lnTo>
                      <a:pt x="443" y="216"/>
                    </a:lnTo>
                    <a:lnTo>
                      <a:pt x="448" y="221"/>
                    </a:lnTo>
                    <a:lnTo>
                      <a:pt x="450" y="224"/>
                    </a:lnTo>
                    <a:lnTo>
                      <a:pt x="453" y="225"/>
                    </a:lnTo>
                    <a:lnTo>
                      <a:pt x="455" y="227"/>
                    </a:lnTo>
                    <a:lnTo>
                      <a:pt x="457" y="228"/>
                    </a:lnTo>
                    <a:lnTo>
                      <a:pt x="459" y="228"/>
                    </a:lnTo>
                    <a:lnTo>
                      <a:pt x="461" y="228"/>
                    </a:lnTo>
                    <a:lnTo>
                      <a:pt x="463" y="228"/>
                    </a:lnTo>
                    <a:lnTo>
                      <a:pt x="465" y="228"/>
                    </a:lnTo>
                    <a:lnTo>
                      <a:pt x="467" y="228"/>
                    </a:lnTo>
                    <a:lnTo>
                      <a:pt x="469" y="227"/>
                    </a:lnTo>
                    <a:lnTo>
                      <a:pt x="470" y="227"/>
                    </a:lnTo>
                    <a:lnTo>
                      <a:pt x="472" y="226"/>
                    </a:lnTo>
                    <a:lnTo>
                      <a:pt x="474" y="225"/>
                    </a:lnTo>
                    <a:lnTo>
                      <a:pt x="476" y="224"/>
                    </a:lnTo>
                    <a:lnTo>
                      <a:pt x="478" y="224"/>
                    </a:lnTo>
                    <a:lnTo>
                      <a:pt x="479" y="223"/>
                    </a:lnTo>
                    <a:lnTo>
                      <a:pt x="481" y="222"/>
                    </a:lnTo>
                    <a:lnTo>
                      <a:pt x="483" y="222"/>
                    </a:lnTo>
                    <a:lnTo>
                      <a:pt x="484" y="222"/>
                    </a:lnTo>
                    <a:lnTo>
                      <a:pt x="486" y="222"/>
                    </a:lnTo>
                    <a:lnTo>
                      <a:pt x="488" y="222"/>
                    </a:lnTo>
                    <a:lnTo>
                      <a:pt x="490" y="223"/>
                    </a:lnTo>
                    <a:lnTo>
                      <a:pt x="492" y="224"/>
                    </a:lnTo>
                    <a:lnTo>
                      <a:pt x="494" y="225"/>
                    </a:lnTo>
                    <a:lnTo>
                      <a:pt x="496" y="227"/>
                    </a:lnTo>
                    <a:lnTo>
                      <a:pt x="498" y="229"/>
                    </a:lnTo>
                    <a:lnTo>
                      <a:pt x="500" y="232"/>
                    </a:lnTo>
                    <a:lnTo>
                      <a:pt x="502" y="235"/>
                    </a:lnTo>
                    <a:lnTo>
                      <a:pt x="504" y="239"/>
                    </a:lnTo>
                    <a:lnTo>
                      <a:pt x="507" y="244"/>
                    </a:lnTo>
                    <a:lnTo>
                      <a:pt x="508" y="248"/>
                    </a:lnTo>
                    <a:lnTo>
                      <a:pt x="509" y="250"/>
                    </a:lnTo>
                    <a:lnTo>
                      <a:pt x="510" y="252"/>
                    </a:lnTo>
                    <a:lnTo>
                      <a:pt x="510" y="255"/>
                    </a:lnTo>
                    <a:lnTo>
                      <a:pt x="510" y="257"/>
                    </a:lnTo>
                    <a:lnTo>
                      <a:pt x="511" y="260"/>
                    </a:lnTo>
                    <a:lnTo>
                      <a:pt x="511" y="262"/>
                    </a:lnTo>
                    <a:lnTo>
                      <a:pt x="511" y="264"/>
                    </a:lnTo>
                    <a:lnTo>
                      <a:pt x="512" y="266"/>
                    </a:lnTo>
                    <a:lnTo>
                      <a:pt x="512" y="269"/>
                    </a:lnTo>
                    <a:lnTo>
                      <a:pt x="512" y="272"/>
                    </a:lnTo>
                    <a:lnTo>
                      <a:pt x="512" y="274"/>
                    </a:lnTo>
                    <a:lnTo>
                      <a:pt x="512" y="276"/>
                    </a:lnTo>
                    <a:lnTo>
                      <a:pt x="512" y="279"/>
                    </a:lnTo>
                    <a:lnTo>
                      <a:pt x="512" y="282"/>
                    </a:lnTo>
                    <a:lnTo>
                      <a:pt x="512" y="284"/>
                    </a:lnTo>
                    <a:lnTo>
                      <a:pt x="511" y="286"/>
                    </a:lnTo>
                    <a:lnTo>
                      <a:pt x="511" y="289"/>
                    </a:lnTo>
                    <a:lnTo>
                      <a:pt x="511" y="291"/>
                    </a:lnTo>
                    <a:lnTo>
                      <a:pt x="511" y="294"/>
                    </a:lnTo>
                    <a:lnTo>
                      <a:pt x="511" y="296"/>
                    </a:lnTo>
                    <a:lnTo>
                      <a:pt x="511" y="299"/>
                    </a:lnTo>
                    <a:lnTo>
                      <a:pt x="512" y="301"/>
                    </a:lnTo>
                    <a:lnTo>
                      <a:pt x="512" y="304"/>
                    </a:lnTo>
                    <a:lnTo>
                      <a:pt x="512" y="306"/>
                    </a:lnTo>
                    <a:lnTo>
                      <a:pt x="512" y="308"/>
                    </a:lnTo>
                    <a:lnTo>
                      <a:pt x="512" y="311"/>
                    </a:lnTo>
                    <a:lnTo>
                      <a:pt x="513" y="313"/>
                    </a:lnTo>
                    <a:lnTo>
                      <a:pt x="513" y="316"/>
                    </a:lnTo>
                    <a:lnTo>
                      <a:pt x="514" y="318"/>
                    </a:lnTo>
                    <a:lnTo>
                      <a:pt x="515" y="32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67" name="Freeform 38">
                <a:extLst>
                  <a:ext uri="{FF2B5EF4-FFF2-40B4-BE49-F238E27FC236}">
                    <a16:creationId xmlns:a16="http://schemas.microsoft.com/office/drawing/2014/main" id="{8551CE30-68D8-493E-85AB-46E9E847F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1" y="2056"/>
                <a:ext cx="177" cy="303"/>
              </a:xfrm>
              <a:custGeom>
                <a:avLst/>
                <a:gdLst>
                  <a:gd name="T0" fmla="*/ 0 w 152"/>
                  <a:gd name="T1" fmla="*/ 0 h 268"/>
                  <a:gd name="T2" fmla="*/ 1307568 w 152"/>
                  <a:gd name="T3" fmla="*/ 281550 h 268"/>
                  <a:gd name="T4" fmla="*/ 2082218 w 152"/>
                  <a:gd name="T5" fmla="*/ 407580 h 268"/>
                  <a:gd name="T6" fmla="*/ 2921166 w 152"/>
                  <a:gd name="T7" fmla="*/ 520989 h 268"/>
                  <a:gd name="T8" fmla="*/ 3828643 w 152"/>
                  <a:gd name="T9" fmla="*/ 664832 h 268"/>
                  <a:gd name="T10" fmla="*/ 4612594 w 152"/>
                  <a:gd name="T11" fmla="*/ 762057 h 268"/>
                  <a:gd name="T12" fmla="*/ 5873198 w 152"/>
                  <a:gd name="T13" fmla="*/ 875997 h 268"/>
                  <a:gd name="T14" fmla="*/ 6509962 w 152"/>
                  <a:gd name="T15" fmla="*/ 990400 h 268"/>
                  <a:gd name="T16" fmla="*/ 7581656 w 152"/>
                  <a:gd name="T17" fmla="*/ 1101313 h 268"/>
                  <a:gd name="T18" fmla="*/ 8479768 w 152"/>
                  <a:gd name="T19" fmla="*/ 1228148 h 268"/>
                  <a:gd name="T20" fmla="*/ 9546035 w 152"/>
                  <a:gd name="T21" fmla="*/ 1355849 h 268"/>
                  <a:gd name="T22" fmla="*/ 10506491 w 152"/>
                  <a:gd name="T23" fmla="*/ 1454563 h 268"/>
                  <a:gd name="T24" fmla="*/ 11498557 w 152"/>
                  <a:gd name="T25" fmla="*/ 1540178 h 268"/>
                  <a:gd name="T26" fmla="*/ 12575437 w 152"/>
                  <a:gd name="T27" fmla="*/ 1655618 h 268"/>
                  <a:gd name="T28" fmla="*/ 13478708 w 152"/>
                  <a:gd name="T29" fmla="*/ 1774901 h 268"/>
                  <a:gd name="T30" fmla="*/ 14643986 w 152"/>
                  <a:gd name="T31" fmla="*/ 1889965 h 268"/>
                  <a:gd name="T32" fmla="*/ 15501835 w 152"/>
                  <a:gd name="T33" fmla="*/ 2006698 h 268"/>
                  <a:gd name="T34" fmla="*/ 16475710 w 152"/>
                  <a:gd name="T35" fmla="*/ 2136789 h 268"/>
                  <a:gd name="T36" fmla="*/ 17251711 w 152"/>
                  <a:gd name="T37" fmla="*/ 2228727 h 268"/>
                  <a:gd name="T38" fmla="*/ 18277114 w 152"/>
                  <a:gd name="T39" fmla="*/ 2348667 h 268"/>
                  <a:gd name="T40" fmla="*/ 19185531 w 152"/>
                  <a:gd name="T41" fmla="*/ 2504671 h 268"/>
                  <a:gd name="T42" fmla="*/ 19986728 w 152"/>
                  <a:gd name="T43" fmla="*/ 2636992 h 268"/>
                  <a:gd name="T44" fmla="*/ 20767940 w 152"/>
                  <a:gd name="T45" fmla="*/ 2749905 h 268"/>
                  <a:gd name="T46" fmla="*/ 21509172 w 152"/>
                  <a:gd name="T47" fmla="*/ 2904946 h 268"/>
                  <a:gd name="T48" fmla="*/ 22012626 w 152"/>
                  <a:gd name="T49" fmla="*/ 3088055 h 268"/>
                  <a:gd name="T50" fmla="*/ 22737711 w 152"/>
                  <a:gd name="T51" fmla="*/ 3216754 h 268"/>
                  <a:gd name="T52" fmla="*/ 23274019 w 152"/>
                  <a:gd name="T53" fmla="*/ 3379784 h 268"/>
                  <a:gd name="T54" fmla="*/ 23911839 w 152"/>
                  <a:gd name="T55" fmla="*/ 3576180 h 268"/>
                  <a:gd name="T56" fmla="*/ 24388524 w 152"/>
                  <a:gd name="T57" fmla="*/ 3737109 h 268"/>
                  <a:gd name="T58" fmla="*/ 24620209 w 152"/>
                  <a:gd name="T59" fmla="*/ 3909333 h 268"/>
                  <a:gd name="T60" fmla="*/ 25046865 w 152"/>
                  <a:gd name="T61" fmla="*/ 4117144 h 268"/>
                  <a:gd name="T62" fmla="*/ 25353458 w 152"/>
                  <a:gd name="T63" fmla="*/ 4338710 h 26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52"/>
                  <a:gd name="T97" fmla="*/ 0 h 268"/>
                  <a:gd name="T98" fmla="*/ 152 w 152"/>
                  <a:gd name="T99" fmla="*/ 268 h 26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52" h="268">
                    <a:moveTo>
                      <a:pt x="0" y="0"/>
                    </a:moveTo>
                    <a:lnTo>
                      <a:pt x="8" y="17"/>
                    </a:lnTo>
                    <a:lnTo>
                      <a:pt x="13" y="25"/>
                    </a:lnTo>
                    <a:lnTo>
                      <a:pt x="18" y="32"/>
                    </a:lnTo>
                    <a:lnTo>
                      <a:pt x="23" y="40"/>
                    </a:lnTo>
                    <a:lnTo>
                      <a:pt x="28" y="47"/>
                    </a:lnTo>
                    <a:lnTo>
                      <a:pt x="34" y="54"/>
                    </a:lnTo>
                    <a:lnTo>
                      <a:pt x="39" y="61"/>
                    </a:lnTo>
                    <a:lnTo>
                      <a:pt x="45" y="68"/>
                    </a:lnTo>
                    <a:lnTo>
                      <a:pt x="51" y="75"/>
                    </a:lnTo>
                    <a:lnTo>
                      <a:pt x="57" y="82"/>
                    </a:lnTo>
                    <a:lnTo>
                      <a:pt x="63" y="89"/>
                    </a:lnTo>
                    <a:lnTo>
                      <a:pt x="69" y="95"/>
                    </a:lnTo>
                    <a:lnTo>
                      <a:pt x="75" y="102"/>
                    </a:lnTo>
                    <a:lnTo>
                      <a:pt x="81" y="109"/>
                    </a:lnTo>
                    <a:lnTo>
                      <a:pt x="87" y="116"/>
                    </a:lnTo>
                    <a:lnTo>
                      <a:pt x="92" y="123"/>
                    </a:lnTo>
                    <a:lnTo>
                      <a:pt x="98" y="131"/>
                    </a:lnTo>
                    <a:lnTo>
                      <a:pt x="103" y="138"/>
                    </a:lnTo>
                    <a:lnTo>
                      <a:pt x="109" y="145"/>
                    </a:lnTo>
                    <a:lnTo>
                      <a:pt x="114" y="153"/>
                    </a:lnTo>
                    <a:lnTo>
                      <a:pt x="119" y="162"/>
                    </a:lnTo>
                    <a:lnTo>
                      <a:pt x="124" y="170"/>
                    </a:lnTo>
                    <a:lnTo>
                      <a:pt x="128" y="179"/>
                    </a:lnTo>
                    <a:lnTo>
                      <a:pt x="132" y="189"/>
                    </a:lnTo>
                    <a:lnTo>
                      <a:pt x="136" y="198"/>
                    </a:lnTo>
                    <a:lnTo>
                      <a:pt x="139" y="208"/>
                    </a:lnTo>
                    <a:lnTo>
                      <a:pt x="143" y="219"/>
                    </a:lnTo>
                    <a:lnTo>
                      <a:pt x="145" y="230"/>
                    </a:lnTo>
                    <a:lnTo>
                      <a:pt x="147" y="241"/>
                    </a:lnTo>
                    <a:lnTo>
                      <a:pt x="149" y="254"/>
                    </a:lnTo>
                    <a:lnTo>
                      <a:pt x="151" y="26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68" name="Freeform 39">
                <a:extLst>
                  <a:ext uri="{FF2B5EF4-FFF2-40B4-BE49-F238E27FC236}">
                    <a16:creationId xmlns:a16="http://schemas.microsoft.com/office/drawing/2014/main" id="{A1272968-8EF6-453C-9721-B143ABDF16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1831"/>
                <a:ext cx="281" cy="515"/>
              </a:xfrm>
              <a:custGeom>
                <a:avLst/>
                <a:gdLst>
                  <a:gd name="T0" fmla="*/ 2494780 w 240"/>
                  <a:gd name="T1" fmla="*/ 4785177 h 457"/>
                  <a:gd name="T2" fmla="*/ 5042501 w 240"/>
                  <a:gd name="T3" fmla="*/ 4924866 h 457"/>
                  <a:gd name="T4" fmla="*/ 8678441 w 240"/>
                  <a:gd name="T5" fmla="*/ 5064360 h 457"/>
                  <a:gd name="T6" fmla="*/ 12465029 w 240"/>
                  <a:gd name="T7" fmla="*/ 5194531 h 457"/>
                  <a:gd name="T8" fmla="*/ 16726341 w 240"/>
                  <a:gd name="T9" fmla="*/ 5329666 h 457"/>
                  <a:gd name="T10" fmla="*/ 20999316 w 240"/>
                  <a:gd name="T11" fmla="*/ 5449091 h 457"/>
                  <a:gd name="T12" fmla="*/ 25537214 w 240"/>
                  <a:gd name="T13" fmla="*/ 5546126 h 457"/>
                  <a:gd name="T14" fmla="*/ 29984782 w 240"/>
                  <a:gd name="T15" fmla="*/ 5630199 h 457"/>
                  <a:gd name="T16" fmla="*/ 34805147 w 240"/>
                  <a:gd name="T17" fmla="*/ 5696363 h 457"/>
                  <a:gd name="T18" fmla="*/ 39462579 w 240"/>
                  <a:gd name="T19" fmla="*/ 5720378 h 457"/>
                  <a:gd name="T20" fmla="*/ 43577301 w 240"/>
                  <a:gd name="T21" fmla="*/ 5720517 h 457"/>
                  <a:gd name="T22" fmla="*/ 47712660 w 240"/>
                  <a:gd name="T23" fmla="*/ 5707102 h 457"/>
                  <a:gd name="T24" fmla="*/ 51413224 w 240"/>
                  <a:gd name="T25" fmla="*/ 5630199 h 457"/>
                  <a:gd name="T26" fmla="*/ 54331329 w 240"/>
                  <a:gd name="T27" fmla="*/ 5524135 h 457"/>
                  <a:gd name="T28" fmla="*/ 56957407 w 240"/>
                  <a:gd name="T29" fmla="*/ 5368889 h 457"/>
                  <a:gd name="T30" fmla="*/ 59069270 w 240"/>
                  <a:gd name="T31" fmla="*/ 5156168 h 457"/>
                  <a:gd name="T32" fmla="*/ 60196316 w 240"/>
                  <a:gd name="T33" fmla="*/ 4966370 h 457"/>
                  <a:gd name="T34" fmla="*/ 60429569 w 240"/>
                  <a:gd name="T35" fmla="*/ 4846576 h 457"/>
                  <a:gd name="T36" fmla="*/ 60966463 w 240"/>
                  <a:gd name="T37" fmla="*/ 4730534 h 457"/>
                  <a:gd name="T38" fmla="*/ 61514388 w 240"/>
                  <a:gd name="T39" fmla="*/ 4595205 h 457"/>
                  <a:gd name="T40" fmla="*/ 61661425 w 240"/>
                  <a:gd name="T41" fmla="*/ 4485549 h 457"/>
                  <a:gd name="T42" fmla="*/ 61661425 w 240"/>
                  <a:gd name="T43" fmla="*/ 4367246 h 457"/>
                  <a:gd name="T44" fmla="*/ 61661425 w 240"/>
                  <a:gd name="T45" fmla="*/ 4234025 h 457"/>
                  <a:gd name="T46" fmla="*/ 61514388 w 240"/>
                  <a:gd name="T47" fmla="*/ 4124026 h 457"/>
                  <a:gd name="T48" fmla="*/ 60966463 w 240"/>
                  <a:gd name="T49" fmla="*/ 3980380 h 457"/>
                  <a:gd name="T50" fmla="*/ 60863749 w 240"/>
                  <a:gd name="T51" fmla="*/ 3860034 h 457"/>
                  <a:gd name="T52" fmla="*/ 60345383 w 240"/>
                  <a:gd name="T53" fmla="*/ 3751555 h 457"/>
                  <a:gd name="T54" fmla="*/ 59737974 w 240"/>
                  <a:gd name="T55" fmla="*/ 3618452 h 457"/>
                  <a:gd name="T56" fmla="*/ 59069270 w 240"/>
                  <a:gd name="T57" fmla="*/ 3502646 h 457"/>
                  <a:gd name="T58" fmla="*/ 58382525 w 240"/>
                  <a:gd name="T59" fmla="*/ 3388468 h 457"/>
                  <a:gd name="T60" fmla="*/ 57536171 w 240"/>
                  <a:gd name="T61" fmla="*/ 3272042 h 457"/>
                  <a:gd name="T62" fmla="*/ 55465358 w 240"/>
                  <a:gd name="T63" fmla="*/ 3064728 h 457"/>
                  <a:gd name="T64" fmla="*/ 53216851 w 240"/>
                  <a:gd name="T65" fmla="*/ 2888419 h 457"/>
                  <a:gd name="T66" fmla="*/ 51021757 w 240"/>
                  <a:gd name="T67" fmla="*/ 2668218 h 457"/>
                  <a:gd name="T68" fmla="*/ 48126705 w 240"/>
                  <a:gd name="T69" fmla="*/ 2447502 h 457"/>
                  <a:gd name="T70" fmla="*/ 44980409 w 240"/>
                  <a:gd name="T71" fmla="*/ 2194257 h 457"/>
                  <a:gd name="T72" fmla="*/ 41548950 w 240"/>
                  <a:gd name="T73" fmla="*/ 1943473 h 457"/>
                  <a:gd name="T74" fmla="*/ 37649938 w 240"/>
                  <a:gd name="T75" fmla="*/ 1672453 h 457"/>
                  <a:gd name="T76" fmla="*/ 34432231 w 240"/>
                  <a:gd name="T77" fmla="*/ 1408090 h 457"/>
                  <a:gd name="T78" fmla="*/ 30421925 w 240"/>
                  <a:gd name="T79" fmla="*/ 1152765 h 457"/>
                  <a:gd name="T80" fmla="*/ 26574094 w 240"/>
                  <a:gd name="T81" fmla="*/ 907734 h 457"/>
                  <a:gd name="T82" fmla="*/ 22929317 w 240"/>
                  <a:gd name="T83" fmla="*/ 687519 h 457"/>
                  <a:gd name="T84" fmla="*/ 19385112 w 240"/>
                  <a:gd name="T85" fmla="*/ 474652 h 457"/>
                  <a:gd name="T86" fmla="*/ 15955873 w 240"/>
                  <a:gd name="T87" fmla="*/ 294314 h 457"/>
                  <a:gd name="T88" fmla="*/ 13083379 w 240"/>
                  <a:gd name="T89" fmla="*/ 161940 h 457"/>
                  <a:gd name="T90" fmla="*/ 10315446 w 240"/>
                  <a:gd name="T91" fmla="*/ 62262 h 457"/>
                  <a:gd name="T92" fmla="*/ 7766191 w 240"/>
                  <a:gd name="T93" fmla="*/ 0 h 45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40"/>
                  <a:gd name="T142" fmla="*/ 0 h 457"/>
                  <a:gd name="T143" fmla="*/ 240 w 240"/>
                  <a:gd name="T144" fmla="*/ 457 h 45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40" h="457">
                    <a:moveTo>
                      <a:pt x="0" y="371"/>
                    </a:moveTo>
                    <a:lnTo>
                      <a:pt x="9" y="381"/>
                    </a:lnTo>
                    <a:lnTo>
                      <a:pt x="14" y="386"/>
                    </a:lnTo>
                    <a:lnTo>
                      <a:pt x="20" y="392"/>
                    </a:lnTo>
                    <a:lnTo>
                      <a:pt x="27" y="397"/>
                    </a:lnTo>
                    <a:lnTo>
                      <a:pt x="33" y="403"/>
                    </a:lnTo>
                    <a:lnTo>
                      <a:pt x="41" y="408"/>
                    </a:lnTo>
                    <a:lnTo>
                      <a:pt x="49" y="413"/>
                    </a:lnTo>
                    <a:lnTo>
                      <a:pt x="56" y="418"/>
                    </a:lnTo>
                    <a:lnTo>
                      <a:pt x="65" y="423"/>
                    </a:lnTo>
                    <a:lnTo>
                      <a:pt x="73" y="428"/>
                    </a:lnTo>
                    <a:lnTo>
                      <a:pt x="82" y="433"/>
                    </a:lnTo>
                    <a:lnTo>
                      <a:pt x="91" y="437"/>
                    </a:lnTo>
                    <a:lnTo>
                      <a:pt x="99" y="441"/>
                    </a:lnTo>
                    <a:lnTo>
                      <a:pt x="109" y="445"/>
                    </a:lnTo>
                    <a:lnTo>
                      <a:pt x="117" y="448"/>
                    </a:lnTo>
                    <a:lnTo>
                      <a:pt x="126" y="451"/>
                    </a:lnTo>
                    <a:lnTo>
                      <a:pt x="135" y="453"/>
                    </a:lnTo>
                    <a:lnTo>
                      <a:pt x="144" y="455"/>
                    </a:lnTo>
                    <a:lnTo>
                      <a:pt x="153" y="455"/>
                    </a:lnTo>
                    <a:lnTo>
                      <a:pt x="161" y="456"/>
                    </a:lnTo>
                    <a:lnTo>
                      <a:pt x="169" y="456"/>
                    </a:lnTo>
                    <a:lnTo>
                      <a:pt x="177" y="455"/>
                    </a:lnTo>
                    <a:lnTo>
                      <a:pt x="185" y="454"/>
                    </a:lnTo>
                    <a:lnTo>
                      <a:pt x="192" y="451"/>
                    </a:lnTo>
                    <a:lnTo>
                      <a:pt x="199" y="448"/>
                    </a:lnTo>
                    <a:lnTo>
                      <a:pt x="205" y="444"/>
                    </a:lnTo>
                    <a:lnTo>
                      <a:pt x="211" y="439"/>
                    </a:lnTo>
                    <a:lnTo>
                      <a:pt x="217" y="433"/>
                    </a:lnTo>
                    <a:lnTo>
                      <a:pt x="221" y="427"/>
                    </a:lnTo>
                    <a:lnTo>
                      <a:pt x="226" y="419"/>
                    </a:lnTo>
                    <a:lnTo>
                      <a:pt x="229" y="410"/>
                    </a:lnTo>
                    <a:lnTo>
                      <a:pt x="232" y="400"/>
                    </a:lnTo>
                    <a:lnTo>
                      <a:pt x="233" y="395"/>
                    </a:lnTo>
                    <a:lnTo>
                      <a:pt x="234" y="391"/>
                    </a:lnTo>
                    <a:lnTo>
                      <a:pt x="235" y="386"/>
                    </a:lnTo>
                    <a:lnTo>
                      <a:pt x="236" y="381"/>
                    </a:lnTo>
                    <a:lnTo>
                      <a:pt x="237" y="376"/>
                    </a:lnTo>
                    <a:lnTo>
                      <a:pt x="237" y="371"/>
                    </a:lnTo>
                    <a:lnTo>
                      <a:pt x="238" y="366"/>
                    </a:lnTo>
                    <a:lnTo>
                      <a:pt x="239" y="361"/>
                    </a:lnTo>
                    <a:lnTo>
                      <a:pt x="239" y="357"/>
                    </a:lnTo>
                    <a:lnTo>
                      <a:pt x="239" y="351"/>
                    </a:lnTo>
                    <a:lnTo>
                      <a:pt x="239" y="347"/>
                    </a:lnTo>
                    <a:lnTo>
                      <a:pt x="239" y="342"/>
                    </a:lnTo>
                    <a:lnTo>
                      <a:pt x="239" y="337"/>
                    </a:lnTo>
                    <a:lnTo>
                      <a:pt x="239" y="332"/>
                    </a:lnTo>
                    <a:lnTo>
                      <a:pt x="238" y="327"/>
                    </a:lnTo>
                    <a:lnTo>
                      <a:pt x="238" y="322"/>
                    </a:lnTo>
                    <a:lnTo>
                      <a:pt x="237" y="317"/>
                    </a:lnTo>
                    <a:lnTo>
                      <a:pt x="237" y="312"/>
                    </a:lnTo>
                    <a:lnTo>
                      <a:pt x="236" y="307"/>
                    </a:lnTo>
                    <a:lnTo>
                      <a:pt x="235" y="303"/>
                    </a:lnTo>
                    <a:lnTo>
                      <a:pt x="234" y="298"/>
                    </a:lnTo>
                    <a:lnTo>
                      <a:pt x="233" y="293"/>
                    </a:lnTo>
                    <a:lnTo>
                      <a:pt x="232" y="288"/>
                    </a:lnTo>
                    <a:lnTo>
                      <a:pt x="231" y="284"/>
                    </a:lnTo>
                    <a:lnTo>
                      <a:pt x="229" y="279"/>
                    </a:lnTo>
                    <a:lnTo>
                      <a:pt x="228" y="275"/>
                    </a:lnTo>
                    <a:lnTo>
                      <a:pt x="226" y="270"/>
                    </a:lnTo>
                    <a:lnTo>
                      <a:pt x="225" y="266"/>
                    </a:lnTo>
                    <a:lnTo>
                      <a:pt x="223" y="261"/>
                    </a:lnTo>
                    <a:lnTo>
                      <a:pt x="221" y="257"/>
                    </a:lnTo>
                    <a:lnTo>
                      <a:pt x="215" y="245"/>
                    </a:lnTo>
                    <a:lnTo>
                      <a:pt x="211" y="238"/>
                    </a:lnTo>
                    <a:lnTo>
                      <a:pt x="207" y="230"/>
                    </a:lnTo>
                    <a:lnTo>
                      <a:pt x="203" y="222"/>
                    </a:lnTo>
                    <a:lnTo>
                      <a:pt x="198" y="213"/>
                    </a:lnTo>
                    <a:lnTo>
                      <a:pt x="192" y="204"/>
                    </a:lnTo>
                    <a:lnTo>
                      <a:pt x="187" y="195"/>
                    </a:lnTo>
                    <a:lnTo>
                      <a:pt x="181" y="185"/>
                    </a:lnTo>
                    <a:lnTo>
                      <a:pt x="174" y="175"/>
                    </a:lnTo>
                    <a:lnTo>
                      <a:pt x="168" y="164"/>
                    </a:lnTo>
                    <a:lnTo>
                      <a:pt x="161" y="154"/>
                    </a:lnTo>
                    <a:lnTo>
                      <a:pt x="154" y="143"/>
                    </a:lnTo>
                    <a:lnTo>
                      <a:pt x="147" y="133"/>
                    </a:lnTo>
                    <a:lnTo>
                      <a:pt x="140" y="122"/>
                    </a:lnTo>
                    <a:lnTo>
                      <a:pt x="133" y="112"/>
                    </a:lnTo>
                    <a:lnTo>
                      <a:pt x="125" y="101"/>
                    </a:lnTo>
                    <a:lnTo>
                      <a:pt x="118" y="91"/>
                    </a:lnTo>
                    <a:lnTo>
                      <a:pt x="111" y="81"/>
                    </a:lnTo>
                    <a:lnTo>
                      <a:pt x="103" y="72"/>
                    </a:lnTo>
                    <a:lnTo>
                      <a:pt x="96" y="63"/>
                    </a:lnTo>
                    <a:lnTo>
                      <a:pt x="89" y="54"/>
                    </a:lnTo>
                    <a:lnTo>
                      <a:pt x="82" y="45"/>
                    </a:lnTo>
                    <a:lnTo>
                      <a:pt x="75" y="37"/>
                    </a:lnTo>
                    <a:lnTo>
                      <a:pt x="69" y="30"/>
                    </a:lnTo>
                    <a:lnTo>
                      <a:pt x="62" y="23"/>
                    </a:lnTo>
                    <a:lnTo>
                      <a:pt x="56" y="17"/>
                    </a:lnTo>
                    <a:lnTo>
                      <a:pt x="51" y="12"/>
                    </a:lnTo>
                    <a:lnTo>
                      <a:pt x="45" y="8"/>
                    </a:lnTo>
                    <a:lnTo>
                      <a:pt x="40" y="4"/>
                    </a:lnTo>
                    <a:lnTo>
                      <a:pt x="35" y="1"/>
                    </a:lnTo>
                    <a:lnTo>
                      <a:pt x="31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69" name="Freeform 40">
                <a:extLst>
                  <a:ext uri="{FF2B5EF4-FFF2-40B4-BE49-F238E27FC236}">
                    <a16:creationId xmlns:a16="http://schemas.microsoft.com/office/drawing/2014/main" id="{913E8509-5230-4E6A-A282-ADE46341CD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6" y="1992"/>
                <a:ext cx="123" cy="281"/>
              </a:xfrm>
              <a:custGeom>
                <a:avLst/>
                <a:gdLst>
                  <a:gd name="T0" fmla="*/ 1 w 105"/>
                  <a:gd name="T1" fmla="*/ 0 h 249"/>
                  <a:gd name="T2" fmla="*/ 0 w 105"/>
                  <a:gd name="T3" fmla="*/ 122124 h 249"/>
                  <a:gd name="T4" fmla="*/ 0 w 105"/>
                  <a:gd name="T5" fmla="*/ 180761 h 249"/>
                  <a:gd name="T6" fmla="*/ 0 w 105"/>
                  <a:gd name="T7" fmla="*/ 252259 h 249"/>
                  <a:gd name="T8" fmla="*/ 2 w 105"/>
                  <a:gd name="T9" fmla="*/ 319644 h 249"/>
                  <a:gd name="T10" fmla="*/ 996667 w 105"/>
                  <a:gd name="T11" fmla="*/ 362550 h 249"/>
                  <a:gd name="T12" fmla="*/ 1602129 w 105"/>
                  <a:gd name="T13" fmla="*/ 421361 h 249"/>
                  <a:gd name="T14" fmla="*/ 2198514 w 105"/>
                  <a:gd name="T15" fmla="*/ 475512 h 249"/>
                  <a:gd name="T16" fmla="*/ 3016899 w 105"/>
                  <a:gd name="T17" fmla="*/ 536622 h 249"/>
                  <a:gd name="T18" fmla="*/ 3615538 w 105"/>
                  <a:gd name="T19" fmla="*/ 588026 h 249"/>
                  <a:gd name="T20" fmla="*/ 4849626 w 105"/>
                  <a:gd name="T21" fmla="*/ 660251 h 249"/>
                  <a:gd name="T22" fmla="*/ 5811930 w 105"/>
                  <a:gd name="T23" fmla="*/ 683411 h 249"/>
                  <a:gd name="T24" fmla="*/ 6808261 w 105"/>
                  <a:gd name="T25" fmla="*/ 748877 h 249"/>
                  <a:gd name="T26" fmla="*/ 7975391 w 105"/>
                  <a:gd name="T27" fmla="*/ 787953 h 249"/>
                  <a:gd name="T28" fmla="*/ 9132117 w 105"/>
                  <a:gd name="T29" fmla="*/ 845118 h 249"/>
                  <a:gd name="T30" fmla="*/ 10537471 w 105"/>
                  <a:gd name="T31" fmla="*/ 889216 h 249"/>
                  <a:gd name="T32" fmla="*/ 11554091 w 105"/>
                  <a:gd name="T33" fmla="*/ 953728 h 249"/>
                  <a:gd name="T34" fmla="*/ 12820337 w 105"/>
                  <a:gd name="T35" fmla="*/ 1003493 h 249"/>
                  <a:gd name="T36" fmla="*/ 13944566 w 105"/>
                  <a:gd name="T37" fmla="*/ 1070431 h 249"/>
                  <a:gd name="T38" fmla="*/ 15065838 w 105"/>
                  <a:gd name="T39" fmla="*/ 1108434 h 249"/>
                  <a:gd name="T40" fmla="*/ 16857492 w 105"/>
                  <a:gd name="T41" fmla="*/ 1172305 h 249"/>
                  <a:gd name="T42" fmla="*/ 17592642 w 105"/>
                  <a:gd name="T43" fmla="*/ 1214614 h 249"/>
                  <a:gd name="T44" fmla="*/ 18586497 w 105"/>
                  <a:gd name="T45" fmla="*/ 1277993 h 249"/>
                  <a:gd name="T46" fmla="*/ 19842649 w 105"/>
                  <a:gd name="T47" fmla="*/ 1338406 h 249"/>
                  <a:gd name="T48" fmla="*/ 20674019 w 105"/>
                  <a:gd name="T49" fmla="*/ 1390174 h 249"/>
                  <a:gd name="T50" fmla="*/ 21772754 w 105"/>
                  <a:gd name="T51" fmla="*/ 1463763 h 249"/>
                  <a:gd name="T52" fmla="*/ 22827884 w 105"/>
                  <a:gd name="T53" fmla="*/ 1538436 h 249"/>
                  <a:gd name="T54" fmla="*/ 23597518 w 105"/>
                  <a:gd name="T55" fmla="*/ 1593054 h 249"/>
                  <a:gd name="T56" fmla="*/ 24218137 w 105"/>
                  <a:gd name="T57" fmla="*/ 1659612 h 249"/>
                  <a:gd name="T58" fmla="*/ 24987049 w 105"/>
                  <a:gd name="T59" fmla="*/ 1736147 h 249"/>
                  <a:gd name="T60" fmla="*/ 25486771 w 105"/>
                  <a:gd name="T61" fmla="*/ 1797784 h 249"/>
                  <a:gd name="T62" fmla="*/ 25505226 w 105"/>
                  <a:gd name="T63" fmla="*/ 1872895 h 249"/>
                  <a:gd name="T64" fmla="*/ 26402832 w 105"/>
                  <a:gd name="T65" fmla="*/ 2002032 h 249"/>
                  <a:gd name="T66" fmla="*/ 26428232 w 105"/>
                  <a:gd name="T67" fmla="*/ 2072795 h 249"/>
                  <a:gd name="T68" fmla="*/ 26741236 w 105"/>
                  <a:gd name="T69" fmla="*/ 2145732 h 249"/>
                  <a:gd name="T70" fmla="*/ 27098198 w 105"/>
                  <a:gd name="T71" fmla="*/ 2211059 h 249"/>
                  <a:gd name="T72" fmla="*/ 27228974 w 105"/>
                  <a:gd name="T73" fmla="*/ 2254743 h 249"/>
                  <a:gd name="T74" fmla="*/ 27228974 w 105"/>
                  <a:gd name="T75" fmla="*/ 2312909 h 249"/>
                  <a:gd name="T76" fmla="*/ 27642807 w 105"/>
                  <a:gd name="T77" fmla="*/ 2374098 h 249"/>
                  <a:gd name="T78" fmla="*/ 27642807 w 105"/>
                  <a:gd name="T79" fmla="*/ 2408363 h 249"/>
                  <a:gd name="T80" fmla="*/ 27642807 w 105"/>
                  <a:gd name="T81" fmla="*/ 2437613 h 249"/>
                  <a:gd name="T82" fmla="*/ 28084804 w 105"/>
                  <a:gd name="T83" fmla="*/ 2502221 h 249"/>
                  <a:gd name="T84" fmla="*/ 28084804 w 105"/>
                  <a:gd name="T85" fmla="*/ 2544509 h 249"/>
                  <a:gd name="T86" fmla="*/ 28084804 w 105"/>
                  <a:gd name="T87" fmla="*/ 2583798 h 249"/>
                  <a:gd name="T88" fmla="*/ 28084804 w 105"/>
                  <a:gd name="T89" fmla="*/ 2634381 h 249"/>
                  <a:gd name="T90" fmla="*/ 27642807 w 105"/>
                  <a:gd name="T91" fmla="*/ 2679203 h 249"/>
                  <a:gd name="T92" fmla="*/ 27642807 w 105"/>
                  <a:gd name="T93" fmla="*/ 2717871 h 249"/>
                  <a:gd name="T94" fmla="*/ 27228974 w 105"/>
                  <a:gd name="T95" fmla="*/ 2750881 h 249"/>
                  <a:gd name="T96" fmla="*/ 27098198 w 105"/>
                  <a:gd name="T97" fmla="*/ 2771492 h 249"/>
                  <a:gd name="T98" fmla="*/ 26741236 w 105"/>
                  <a:gd name="T99" fmla="*/ 2823792 h 249"/>
                  <a:gd name="T100" fmla="*/ 26741236 w 105"/>
                  <a:gd name="T101" fmla="*/ 2871514 h 249"/>
                  <a:gd name="T102" fmla="*/ 26402832 w 105"/>
                  <a:gd name="T103" fmla="*/ 2915286 h 249"/>
                  <a:gd name="T104" fmla="*/ 26258400 w 105"/>
                  <a:gd name="T105" fmla="*/ 2952162 h 249"/>
                  <a:gd name="T106" fmla="*/ 25486771 w 105"/>
                  <a:gd name="T107" fmla="*/ 2992612 h 249"/>
                  <a:gd name="T108" fmla="*/ 25139677 w 105"/>
                  <a:gd name="T109" fmla="*/ 3037675 h 249"/>
                  <a:gd name="T110" fmla="*/ 24868835 w 105"/>
                  <a:gd name="T111" fmla="*/ 3094185 h 249"/>
                  <a:gd name="T112" fmla="*/ 24141413 w 105"/>
                  <a:gd name="T113" fmla="*/ 3127668 h 249"/>
                  <a:gd name="T114" fmla="*/ 23244246 w 105"/>
                  <a:gd name="T115" fmla="*/ 3186689 h 249"/>
                  <a:gd name="T116" fmla="*/ 22827884 w 105"/>
                  <a:gd name="T117" fmla="*/ 3240544 h 249"/>
                  <a:gd name="T118" fmla="*/ 21772754 w 105"/>
                  <a:gd name="T119" fmla="*/ 3289941 h 249"/>
                  <a:gd name="T120" fmla="*/ 21330408 w 105"/>
                  <a:gd name="T121" fmla="*/ 3355000 h 249"/>
                  <a:gd name="T122" fmla="*/ 20466321 w 105"/>
                  <a:gd name="T123" fmla="*/ 3420025 h 249"/>
                  <a:gd name="T124" fmla="*/ 19747348 w 105"/>
                  <a:gd name="T125" fmla="*/ 3491831 h 24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5"/>
                  <a:gd name="T190" fmla="*/ 0 h 249"/>
                  <a:gd name="T191" fmla="*/ 105 w 105"/>
                  <a:gd name="T192" fmla="*/ 249 h 24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5" h="249">
                    <a:moveTo>
                      <a:pt x="1" y="0"/>
                    </a:moveTo>
                    <a:lnTo>
                      <a:pt x="0" y="9"/>
                    </a:lnTo>
                    <a:lnTo>
                      <a:pt x="0" y="13"/>
                    </a:lnTo>
                    <a:lnTo>
                      <a:pt x="0" y="18"/>
                    </a:lnTo>
                    <a:lnTo>
                      <a:pt x="2" y="22"/>
                    </a:lnTo>
                    <a:lnTo>
                      <a:pt x="3" y="26"/>
                    </a:lnTo>
                    <a:lnTo>
                      <a:pt x="6" y="30"/>
                    </a:lnTo>
                    <a:lnTo>
                      <a:pt x="8" y="34"/>
                    </a:lnTo>
                    <a:lnTo>
                      <a:pt x="11" y="38"/>
                    </a:lnTo>
                    <a:lnTo>
                      <a:pt x="14" y="42"/>
                    </a:lnTo>
                    <a:lnTo>
                      <a:pt x="18" y="46"/>
                    </a:lnTo>
                    <a:lnTo>
                      <a:pt x="22" y="49"/>
                    </a:lnTo>
                    <a:lnTo>
                      <a:pt x="26" y="53"/>
                    </a:lnTo>
                    <a:lnTo>
                      <a:pt x="30" y="57"/>
                    </a:lnTo>
                    <a:lnTo>
                      <a:pt x="34" y="60"/>
                    </a:lnTo>
                    <a:lnTo>
                      <a:pt x="39" y="64"/>
                    </a:lnTo>
                    <a:lnTo>
                      <a:pt x="43" y="68"/>
                    </a:lnTo>
                    <a:lnTo>
                      <a:pt x="48" y="72"/>
                    </a:lnTo>
                    <a:lnTo>
                      <a:pt x="52" y="75"/>
                    </a:lnTo>
                    <a:lnTo>
                      <a:pt x="57" y="79"/>
                    </a:lnTo>
                    <a:lnTo>
                      <a:pt x="62" y="83"/>
                    </a:lnTo>
                    <a:lnTo>
                      <a:pt x="66" y="87"/>
                    </a:lnTo>
                    <a:lnTo>
                      <a:pt x="70" y="91"/>
                    </a:lnTo>
                    <a:lnTo>
                      <a:pt x="74" y="95"/>
                    </a:lnTo>
                    <a:lnTo>
                      <a:pt x="78" y="99"/>
                    </a:lnTo>
                    <a:lnTo>
                      <a:pt x="82" y="104"/>
                    </a:lnTo>
                    <a:lnTo>
                      <a:pt x="85" y="108"/>
                    </a:lnTo>
                    <a:lnTo>
                      <a:pt x="88" y="113"/>
                    </a:lnTo>
                    <a:lnTo>
                      <a:pt x="91" y="118"/>
                    </a:lnTo>
                    <a:lnTo>
                      <a:pt x="93" y="122"/>
                    </a:lnTo>
                    <a:lnTo>
                      <a:pt x="95" y="128"/>
                    </a:lnTo>
                    <a:lnTo>
                      <a:pt x="96" y="133"/>
                    </a:lnTo>
                    <a:lnTo>
                      <a:pt x="98" y="143"/>
                    </a:lnTo>
                    <a:lnTo>
                      <a:pt x="99" y="148"/>
                    </a:lnTo>
                    <a:lnTo>
                      <a:pt x="100" y="152"/>
                    </a:lnTo>
                    <a:lnTo>
                      <a:pt x="101" y="156"/>
                    </a:lnTo>
                    <a:lnTo>
                      <a:pt x="102" y="160"/>
                    </a:lnTo>
                    <a:lnTo>
                      <a:pt x="102" y="164"/>
                    </a:lnTo>
                    <a:lnTo>
                      <a:pt x="103" y="168"/>
                    </a:lnTo>
                    <a:lnTo>
                      <a:pt x="103" y="171"/>
                    </a:lnTo>
                    <a:lnTo>
                      <a:pt x="103" y="174"/>
                    </a:lnTo>
                    <a:lnTo>
                      <a:pt x="104" y="178"/>
                    </a:lnTo>
                    <a:lnTo>
                      <a:pt x="104" y="181"/>
                    </a:lnTo>
                    <a:lnTo>
                      <a:pt x="104" y="184"/>
                    </a:lnTo>
                    <a:lnTo>
                      <a:pt x="104" y="187"/>
                    </a:lnTo>
                    <a:lnTo>
                      <a:pt x="103" y="190"/>
                    </a:lnTo>
                    <a:lnTo>
                      <a:pt x="103" y="193"/>
                    </a:lnTo>
                    <a:lnTo>
                      <a:pt x="102" y="196"/>
                    </a:lnTo>
                    <a:lnTo>
                      <a:pt x="101" y="198"/>
                    </a:lnTo>
                    <a:lnTo>
                      <a:pt x="100" y="201"/>
                    </a:lnTo>
                    <a:lnTo>
                      <a:pt x="100" y="204"/>
                    </a:lnTo>
                    <a:lnTo>
                      <a:pt x="98" y="207"/>
                    </a:lnTo>
                    <a:lnTo>
                      <a:pt x="97" y="210"/>
                    </a:lnTo>
                    <a:lnTo>
                      <a:pt x="95" y="213"/>
                    </a:lnTo>
                    <a:lnTo>
                      <a:pt x="94" y="216"/>
                    </a:lnTo>
                    <a:lnTo>
                      <a:pt x="92" y="220"/>
                    </a:lnTo>
                    <a:lnTo>
                      <a:pt x="90" y="223"/>
                    </a:lnTo>
                    <a:lnTo>
                      <a:pt x="87" y="227"/>
                    </a:lnTo>
                    <a:lnTo>
                      <a:pt x="85" y="230"/>
                    </a:lnTo>
                    <a:lnTo>
                      <a:pt x="82" y="234"/>
                    </a:lnTo>
                    <a:lnTo>
                      <a:pt x="79" y="238"/>
                    </a:lnTo>
                    <a:lnTo>
                      <a:pt x="76" y="243"/>
                    </a:lnTo>
                    <a:lnTo>
                      <a:pt x="73" y="248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70" name="Freeform 41">
                <a:extLst>
                  <a:ext uri="{FF2B5EF4-FFF2-40B4-BE49-F238E27FC236}">
                    <a16:creationId xmlns:a16="http://schemas.microsoft.com/office/drawing/2014/main" id="{FD922C8D-B146-4C31-BE86-497B43D554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9" y="1981"/>
                <a:ext cx="420" cy="195"/>
              </a:xfrm>
              <a:custGeom>
                <a:avLst/>
                <a:gdLst>
                  <a:gd name="T0" fmla="*/ 0 w 359"/>
                  <a:gd name="T1" fmla="*/ 2205288 h 173"/>
                  <a:gd name="T2" fmla="*/ 1491649 w 359"/>
                  <a:gd name="T3" fmla="*/ 1944830 h 173"/>
                  <a:gd name="T4" fmla="*/ 2794384 w 359"/>
                  <a:gd name="T5" fmla="*/ 1822641 h 173"/>
                  <a:gd name="T6" fmla="*/ 4063900 w 359"/>
                  <a:gd name="T7" fmla="*/ 1705822 h 173"/>
                  <a:gd name="T8" fmla="*/ 6006581 w 359"/>
                  <a:gd name="T9" fmla="*/ 1606416 h 173"/>
                  <a:gd name="T10" fmla="*/ 7613114 w 359"/>
                  <a:gd name="T11" fmla="*/ 1486468 h 173"/>
                  <a:gd name="T12" fmla="*/ 9806746 w 359"/>
                  <a:gd name="T13" fmla="*/ 1393115 h 173"/>
                  <a:gd name="T14" fmla="*/ 12190650 w 359"/>
                  <a:gd name="T15" fmla="*/ 1272728 h 173"/>
                  <a:gd name="T16" fmla="*/ 14466840 w 359"/>
                  <a:gd name="T17" fmla="*/ 1181733 h 173"/>
                  <a:gd name="T18" fmla="*/ 17479705 w 359"/>
                  <a:gd name="T19" fmla="*/ 1096503 h 173"/>
                  <a:gd name="T20" fmla="*/ 19953378 w 359"/>
                  <a:gd name="T21" fmla="*/ 999751 h 173"/>
                  <a:gd name="T22" fmla="*/ 23165315 w 359"/>
                  <a:gd name="T23" fmla="*/ 898447 h 173"/>
                  <a:gd name="T24" fmla="*/ 26034517 w 359"/>
                  <a:gd name="T25" fmla="*/ 816982 h 173"/>
                  <a:gd name="T26" fmla="*/ 29417709 w 359"/>
                  <a:gd name="T27" fmla="*/ 732092 h 173"/>
                  <a:gd name="T28" fmla="*/ 32745638 w 359"/>
                  <a:gd name="T29" fmla="*/ 684686 h 173"/>
                  <a:gd name="T30" fmla="*/ 35715492 w 359"/>
                  <a:gd name="T31" fmla="*/ 614014 h 173"/>
                  <a:gd name="T32" fmla="*/ 39318784 w 359"/>
                  <a:gd name="T33" fmla="*/ 544741 h 173"/>
                  <a:gd name="T34" fmla="*/ 42679147 w 359"/>
                  <a:gd name="T35" fmla="*/ 478107 h 173"/>
                  <a:gd name="T36" fmla="*/ 45999692 w 359"/>
                  <a:gd name="T37" fmla="*/ 424167 h 173"/>
                  <a:gd name="T38" fmla="*/ 49649700 w 359"/>
                  <a:gd name="T39" fmla="*/ 340405 h 173"/>
                  <a:gd name="T40" fmla="*/ 52777571 w 359"/>
                  <a:gd name="T41" fmla="*/ 299397 h 173"/>
                  <a:gd name="T42" fmla="*/ 56371863 w 359"/>
                  <a:gd name="T43" fmla="*/ 237700 h 173"/>
                  <a:gd name="T44" fmla="*/ 59624118 w 359"/>
                  <a:gd name="T45" fmla="*/ 209066 h 173"/>
                  <a:gd name="T46" fmla="*/ 62959984 w 359"/>
                  <a:gd name="T47" fmla="*/ 165983 h 173"/>
                  <a:gd name="T48" fmla="*/ 65950369 w 359"/>
                  <a:gd name="T49" fmla="*/ 129518 h 173"/>
                  <a:gd name="T50" fmla="*/ 69449564 w 359"/>
                  <a:gd name="T51" fmla="*/ 101942 h 173"/>
                  <a:gd name="T52" fmla="*/ 72224433 w 359"/>
                  <a:gd name="T53" fmla="*/ 71185 h 173"/>
                  <a:gd name="T54" fmla="*/ 75043832 w 359"/>
                  <a:gd name="T55" fmla="*/ 63154 h 173"/>
                  <a:gd name="T56" fmla="*/ 77441726 w 359"/>
                  <a:gd name="T57" fmla="*/ 2 h 173"/>
                  <a:gd name="T58" fmla="*/ 79953060 w 359"/>
                  <a:gd name="T59" fmla="*/ 1 h 173"/>
                  <a:gd name="T60" fmla="*/ 82429425 w 359"/>
                  <a:gd name="T61" fmla="*/ 0 h 173"/>
                  <a:gd name="T62" fmla="*/ 84496551 w 359"/>
                  <a:gd name="T63" fmla="*/ 0 h 173"/>
                  <a:gd name="T64" fmla="*/ 84511133 w 359"/>
                  <a:gd name="T65" fmla="*/ 63154 h 173"/>
                  <a:gd name="T66" fmla="*/ 85192975 w 359"/>
                  <a:gd name="T67" fmla="*/ 90441 h 173"/>
                  <a:gd name="T68" fmla="*/ 85192975 w 359"/>
                  <a:gd name="T69" fmla="*/ 114906 h 173"/>
                  <a:gd name="T70" fmla="*/ 85270976 w 359"/>
                  <a:gd name="T71" fmla="*/ 164553 h 173"/>
                  <a:gd name="T72" fmla="*/ 85270976 w 359"/>
                  <a:gd name="T73" fmla="*/ 185479 h 173"/>
                  <a:gd name="T74" fmla="*/ 85445745 w 359"/>
                  <a:gd name="T75" fmla="*/ 209066 h 173"/>
                  <a:gd name="T76" fmla="*/ 85672429 w 359"/>
                  <a:gd name="T77" fmla="*/ 235652 h 173"/>
                  <a:gd name="T78" fmla="*/ 85672429 w 359"/>
                  <a:gd name="T79" fmla="*/ 267928 h 173"/>
                  <a:gd name="T80" fmla="*/ 85672429 w 359"/>
                  <a:gd name="T81" fmla="*/ 299397 h 173"/>
                  <a:gd name="T82" fmla="*/ 86037536 w 359"/>
                  <a:gd name="T83" fmla="*/ 337471 h 173"/>
                  <a:gd name="T84" fmla="*/ 86037536 w 359"/>
                  <a:gd name="T85" fmla="*/ 376312 h 173"/>
                  <a:gd name="T86" fmla="*/ 86173611 w 359"/>
                  <a:gd name="T87" fmla="*/ 383693 h 173"/>
                  <a:gd name="T88" fmla="*/ 86173611 w 359"/>
                  <a:gd name="T89" fmla="*/ 428759 h 173"/>
                  <a:gd name="T90" fmla="*/ 86173611 w 359"/>
                  <a:gd name="T91" fmla="*/ 438088 h 173"/>
                  <a:gd name="T92" fmla="*/ 86173611 w 359"/>
                  <a:gd name="T93" fmla="*/ 487484 h 173"/>
                  <a:gd name="T94" fmla="*/ 86548520 w 359"/>
                  <a:gd name="T95" fmla="*/ 506126 h 173"/>
                  <a:gd name="T96" fmla="*/ 86548520 w 359"/>
                  <a:gd name="T97" fmla="*/ 544741 h 173"/>
                  <a:gd name="T98" fmla="*/ 86548520 w 359"/>
                  <a:gd name="T99" fmla="*/ 556594 h 173"/>
                  <a:gd name="T100" fmla="*/ 86548520 w 359"/>
                  <a:gd name="T101" fmla="*/ 614014 h 173"/>
                  <a:gd name="T102" fmla="*/ 86548520 w 359"/>
                  <a:gd name="T103" fmla="*/ 620589 h 173"/>
                  <a:gd name="T104" fmla="*/ 86574155 w 359"/>
                  <a:gd name="T105" fmla="*/ 684686 h 173"/>
                  <a:gd name="T106" fmla="*/ 86574155 w 359"/>
                  <a:gd name="T107" fmla="*/ 698114 h 173"/>
                  <a:gd name="T108" fmla="*/ 86574155 w 359"/>
                  <a:gd name="T109" fmla="*/ 724810 h 173"/>
                  <a:gd name="T110" fmla="*/ 86574155 w 359"/>
                  <a:gd name="T111" fmla="*/ 771756 h 173"/>
                  <a:gd name="T112" fmla="*/ 86574155 w 359"/>
                  <a:gd name="T113" fmla="*/ 788463 h 173"/>
                  <a:gd name="T114" fmla="*/ 86548520 w 359"/>
                  <a:gd name="T115" fmla="*/ 816982 h 173"/>
                  <a:gd name="T116" fmla="*/ 86548520 w 359"/>
                  <a:gd name="T117" fmla="*/ 831769 h 173"/>
                  <a:gd name="T118" fmla="*/ 86548520 w 359"/>
                  <a:gd name="T119" fmla="*/ 886959 h 173"/>
                  <a:gd name="T120" fmla="*/ 86548520 w 359"/>
                  <a:gd name="T121" fmla="*/ 898447 h 173"/>
                  <a:gd name="T122" fmla="*/ 86548520 w 359"/>
                  <a:gd name="T123" fmla="*/ 937543 h 173"/>
                  <a:gd name="T124" fmla="*/ 86548520 w 359"/>
                  <a:gd name="T125" fmla="*/ 980521 h 17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59"/>
                  <a:gd name="T190" fmla="*/ 0 h 173"/>
                  <a:gd name="T191" fmla="*/ 359 w 359"/>
                  <a:gd name="T192" fmla="*/ 173 h 173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59" h="173">
                    <a:moveTo>
                      <a:pt x="0" y="172"/>
                    </a:moveTo>
                    <a:lnTo>
                      <a:pt x="6" y="152"/>
                    </a:lnTo>
                    <a:lnTo>
                      <a:pt x="11" y="143"/>
                    </a:lnTo>
                    <a:lnTo>
                      <a:pt x="17" y="134"/>
                    </a:lnTo>
                    <a:lnTo>
                      <a:pt x="24" y="125"/>
                    </a:lnTo>
                    <a:lnTo>
                      <a:pt x="32" y="116"/>
                    </a:lnTo>
                    <a:lnTo>
                      <a:pt x="40" y="108"/>
                    </a:lnTo>
                    <a:lnTo>
                      <a:pt x="50" y="100"/>
                    </a:lnTo>
                    <a:lnTo>
                      <a:pt x="60" y="92"/>
                    </a:lnTo>
                    <a:lnTo>
                      <a:pt x="72" y="85"/>
                    </a:lnTo>
                    <a:lnTo>
                      <a:pt x="83" y="78"/>
                    </a:lnTo>
                    <a:lnTo>
                      <a:pt x="96" y="71"/>
                    </a:lnTo>
                    <a:lnTo>
                      <a:pt x="108" y="64"/>
                    </a:lnTo>
                    <a:lnTo>
                      <a:pt x="121" y="58"/>
                    </a:lnTo>
                    <a:lnTo>
                      <a:pt x="135" y="52"/>
                    </a:lnTo>
                    <a:lnTo>
                      <a:pt x="148" y="47"/>
                    </a:lnTo>
                    <a:lnTo>
                      <a:pt x="162" y="42"/>
                    </a:lnTo>
                    <a:lnTo>
                      <a:pt x="176" y="36"/>
                    </a:lnTo>
                    <a:lnTo>
                      <a:pt x="190" y="32"/>
                    </a:lnTo>
                    <a:lnTo>
                      <a:pt x="205" y="27"/>
                    </a:lnTo>
                    <a:lnTo>
                      <a:pt x="219" y="23"/>
                    </a:lnTo>
                    <a:lnTo>
                      <a:pt x="233" y="19"/>
                    </a:lnTo>
                    <a:lnTo>
                      <a:pt x="246" y="16"/>
                    </a:lnTo>
                    <a:lnTo>
                      <a:pt x="260" y="13"/>
                    </a:lnTo>
                    <a:lnTo>
                      <a:pt x="273" y="10"/>
                    </a:lnTo>
                    <a:lnTo>
                      <a:pt x="286" y="8"/>
                    </a:lnTo>
                    <a:lnTo>
                      <a:pt x="298" y="5"/>
                    </a:lnTo>
                    <a:lnTo>
                      <a:pt x="309" y="4"/>
                    </a:lnTo>
                    <a:lnTo>
                      <a:pt x="320" y="2"/>
                    </a:lnTo>
                    <a:lnTo>
                      <a:pt x="330" y="1"/>
                    </a:lnTo>
                    <a:lnTo>
                      <a:pt x="340" y="0"/>
                    </a:lnTo>
                    <a:lnTo>
                      <a:pt x="349" y="0"/>
                    </a:lnTo>
                    <a:lnTo>
                      <a:pt x="350" y="4"/>
                    </a:lnTo>
                    <a:lnTo>
                      <a:pt x="351" y="7"/>
                    </a:lnTo>
                    <a:lnTo>
                      <a:pt x="351" y="9"/>
                    </a:lnTo>
                    <a:lnTo>
                      <a:pt x="352" y="12"/>
                    </a:lnTo>
                    <a:lnTo>
                      <a:pt x="352" y="14"/>
                    </a:lnTo>
                    <a:lnTo>
                      <a:pt x="353" y="16"/>
                    </a:lnTo>
                    <a:lnTo>
                      <a:pt x="354" y="18"/>
                    </a:lnTo>
                    <a:lnTo>
                      <a:pt x="354" y="21"/>
                    </a:lnTo>
                    <a:lnTo>
                      <a:pt x="354" y="23"/>
                    </a:lnTo>
                    <a:lnTo>
                      <a:pt x="355" y="26"/>
                    </a:lnTo>
                    <a:lnTo>
                      <a:pt x="355" y="28"/>
                    </a:lnTo>
                    <a:lnTo>
                      <a:pt x="356" y="30"/>
                    </a:lnTo>
                    <a:lnTo>
                      <a:pt x="356" y="33"/>
                    </a:lnTo>
                    <a:lnTo>
                      <a:pt x="356" y="35"/>
                    </a:lnTo>
                    <a:lnTo>
                      <a:pt x="356" y="38"/>
                    </a:lnTo>
                    <a:lnTo>
                      <a:pt x="357" y="40"/>
                    </a:lnTo>
                    <a:lnTo>
                      <a:pt x="357" y="42"/>
                    </a:lnTo>
                    <a:lnTo>
                      <a:pt x="357" y="44"/>
                    </a:lnTo>
                    <a:lnTo>
                      <a:pt x="357" y="47"/>
                    </a:lnTo>
                    <a:lnTo>
                      <a:pt x="357" y="49"/>
                    </a:lnTo>
                    <a:lnTo>
                      <a:pt x="358" y="52"/>
                    </a:lnTo>
                    <a:lnTo>
                      <a:pt x="358" y="54"/>
                    </a:lnTo>
                    <a:lnTo>
                      <a:pt x="358" y="57"/>
                    </a:lnTo>
                    <a:lnTo>
                      <a:pt x="358" y="59"/>
                    </a:lnTo>
                    <a:lnTo>
                      <a:pt x="358" y="62"/>
                    </a:lnTo>
                    <a:lnTo>
                      <a:pt x="357" y="64"/>
                    </a:lnTo>
                    <a:lnTo>
                      <a:pt x="357" y="66"/>
                    </a:lnTo>
                    <a:lnTo>
                      <a:pt x="357" y="69"/>
                    </a:lnTo>
                    <a:lnTo>
                      <a:pt x="357" y="71"/>
                    </a:lnTo>
                    <a:lnTo>
                      <a:pt x="357" y="74"/>
                    </a:lnTo>
                    <a:lnTo>
                      <a:pt x="357" y="76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71" name="Freeform 42">
                <a:extLst>
                  <a:ext uri="{FF2B5EF4-FFF2-40B4-BE49-F238E27FC236}">
                    <a16:creationId xmlns:a16="http://schemas.microsoft.com/office/drawing/2014/main" id="{069CAB7D-7EC7-4D36-B2A8-AEEE84E3E2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7" y="1034"/>
                <a:ext cx="260" cy="888"/>
              </a:xfrm>
              <a:custGeom>
                <a:avLst/>
                <a:gdLst>
                  <a:gd name="T0" fmla="*/ 36809073 w 222"/>
                  <a:gd name="T1" fmla="*/ 136548 h 787"/>
                  <a:gd name="T2" fmla="*/ 33397114 w 222"/>
                  <a:gd name="T3" fmla="*/ 357988 h 787"/>
                  <a:gd name="T4" fmla="*/ 31678077 w 222"/>
                  <a:gd name="T5" fmla="*/ 581493 h 787"/>
                  <a:gd name="T6" fmla="*/ 30563353 w 222"/>
                  <a:gd name="T7" fmla="*/ 877201 h 787"/>
                  <a:gd name="T8" fmla="*/ 30563353 w 222"/>
                  <a:gd name="T9" fmla="*/ 1193751 h 787"/>
                  <a:gd name="T10" fmla="*/ 31196181 w 222"/>
                  <a:gd name="T11" fmla="*/ 1524502 h 787"/>
                  <a:gd name="T12" fmla="*/ 31429285 w 222"/>
                  <a:gd name="T13" fmla="*/ 1826970 h 787"/>
                  <a:gd name="T14" fmla="*/ 31429285 w 222"/>
                  <a:gd name="T15" fmla="*/ 2142013 h 787"/>
                  <a:gd name="T16" fmla="*/ 30532163 w 222"/>
                  <a:gd name="T17" fmla="*/ 2471047 h 787"/>
                  <a:gd name="T18" fmla="*/ 28884566 w 222"/>
                  <a:gd name="T19" fmla="*/ 2737966 h 787"/>
                  <a:gd name="T20" fmla="*/ 25937390 w 222"/>
                  <a:gd name="T21" fmla="*/ 2961313 h 787"/>
                  <a:gd name="T22" fmla="*/ 24348274 w 222"/>
                  <a:gd name="T23" fmla="*/ 3070618 h 787"/>
                  <a:gd name="T24" fmla="*/ 22146541 w 222"/>
                  <a:gd name="T25" fmla="*/ 3151665 h 787"/>
                  <a:gd name="T26" fmla="*/ 20048778 w 222"/>
                  <a:gd name="T27" fmla="*/ 3250600 h 787"/>
                  <a:gd name="T28" fmla="*/ 17980623 w 222"/>
                  <a:gd name="T29" fmla="*/ 3341354 h 787"/>
                  <a:gd name="T30" fmla="*/ 15984580 w 222"/>
                  <a:gd name="T31" fmla="*/ 3464687 h 787"/>
                  <a:gd name="T32" fmla="*/ 14414263 w 222"/>
                  <a:gd name="T33" fmla="*/ 3575487 h 787"/>
                  <a:gd name="T34" fmla="*/ 13256084 w 222"/>
                  <a:gd name="T35" fmla="*/ 3715562 h 787"/>
                  <a:gd name="T36" fmla="*/ 12686299 w 222"/>
                  <a:gd name="T37" fmla="*/ 3871986 h 787"/>
                  <a:gd name="T38" fmla="*/ 13256084 w 222"/>
                  <a:gd name="T39" fmla="*/ 4034349 h 787"/>
                  <a:gd name="T40" fmla="*/ 14414263 w 222"/>
                  <a:gd name="T41" fmla="*/ 4233886 h 787"/>
                  <a:gd name="T42" fmla="*/ 16244992 w 222"/>
                  <a:gd name="T43" fmla="*/ 4420837 h 787"/>
                  <a:gd name="T44" fmla="*/ 18182600 w 222"/>
                  <a:gd name="T45" fmla="*/ 4552099 h 787"/>
                  <a:gd name="T46" fmla="*/ 20048778 w 222"/>
                  <a:gd name="T47" fmla="*/ 4667494 h 787"/>
                  <a:gd name="T48" fmla="*/ 21925120 w 222"/>
                  <a:gd name="T49" fmla="*/ 4750944 h 787"/>
                  <a:gd name="T50" fmla="*/ 23809269 w 222"/>
                  <a:gd name="T51" fmla="*/ 4848908 h 787"/>
                  <a:gd name="T52" fmla="*/ 24940016 w 222"/>
                  <a:gd name="T53" fmla="*/ 4963058 h 787"/>
                  <a:gd name="T54" fmla="*/ 26096401 w 222"/>
                  <a:gd name="T55" fmla="*/ 5075059 h 787"/>
                  <a:gd name="T56" fmla="*/ 27119017 w 222"/>
                  <a:gd name="T57" fmla="*/ 5205254 h 787"/>
                  <a:gd name="T58" fmla="*/ 27499744 w 222"/>
                  <a:gd name="T59" fmla="*/ 5402949 h 787"/>
                  <a:gd name="T60" fmla="*/ 27119017 w 222"/>
                  <a:gd name="T61" fmla="*/ 5615869 h 787"/>
                  <a:gd name="T62" fmla="*/ 26636739 w 222"/>
                  <a:gd name="T63" fmla="*/ 5816772 h 787"/>
                  <a:gd name="T64" fmla="*/ 25937390 w 222"/>
                  <a:gd name="T65" fmla="*/ 6025914 h 787"/>
                  <a:gd name="T66" fmla="*/ 25165323 w 222"/>
                  <a:gd name="T67" fmla="*/ 6306683 h 787"/>
                  <a:gd name="T68" fmla="*/ 24348274 w 222"/>
                  <a:gd name="T69" fmla="*/ 6622411 h 787"/>
                  <a:gd name="T70" fmla="*/ 23155468 w 222"/>
                  <a:gd name="T71" fmla="*/ 6965602 h 787"/>
                  <a:gd name="T72" fmla="*/ 22282312 w 222"/>
                  <a:gd name="T73" fmla="*/ 7325296 h 787"/>
                  <a:gd name="T74" fmla="*/ 21294937 w 222"/>
                  <a:gd name="T75" fmla="*/ 7660188 h 787"/>
                  <a:gd name="T76" fmla="*/ 20379620 w 222"/>
                  <a:gd name="T77" fmla="*/ 7930728 h 787"/>
                  <a:gd name="T78" fmla="*/ 19564708 w 222"/>
                  <a:gd name="T79" fmla="*/ 8149780 h 787"/>
                  <a:gd name="T80" fmla="*/ 18909739 w 222"/>
                  <a:gd name="T81" fmla="*/ 8308137 h 787"/>
                  <a:gd name="T82" fmla="*/ 16881569 w 222"/>
                  <a:gd name="T83" fmla="*/ 8431262 h 787"/>
                  <a:gd name="T84" fmla="*/ 14414263 w 222"/>
                  <a:gd name="T85" fmla="*/ 8507843 h 787"/>
                  <a:gd name="T86" fmla="*/ 12179017 w 222"/>
                  <a:gd name="T87" fmla="*/ 8540227 h 787"/>
                  <a:gd name="T88" fmla="*/ 10112496 w 222"/>
                  <a:gd name="T89" fmla="*/ 8540227 h 787"/>
                  <a:gd name="T90" fmla="*/ 7877773 w 222"/>
                  <a:gd name="T91" fmla="*/ 8540227 h 787"/>
                  <a:gd name="T92" fmla="*/ 6016077 w 222"/>
                  <a:gd name="T93" fmla="*/ 8540227 h 787"/>
                  <a:gd name="T94" fmla="*/ 4386040 w 222"/>
                  <a:gd name="T95" fmla="*/ 8562428 h 787"/>
                  <a:gd name="T96" fmla="*/ 2968853 w 222"/>
                  <a:gd name="T97" fmla="*/ 8639484 h 787"/>
                  <a:gd name="T98" fmla="*/ 1578001 w 222"/>
                  <a:gd name="T99" fmla="*/ 8737127 h 787"/>
                  <a:gd name="T100" fmla="*/ 2 w 222"/>
                  <a:gd name="T101" fmla="*/ 8894702 h 787"/>
                  <a:gd name="T102" fmla="*/ 0 w 222"/>
                  <a:gd name="T103" fmla="*/ 9122920 h 787"/>
                  <a:gd name="T104" fmla="*/ 1150447 w 222"/>
                  <a:gd name="T105" fmla="*/ 9546864 h 787"/>
                  <a:gd name="T106" fmla="*/ 4187183 w 222"/>
                  <a:gd name="T107" fmla="*/ 9858410 h 787"/>
                  <a:gd name="T108" fmla="*/ 8972869 w 222"/>
                  <a:gd name="T109" fmla="*/ 10096999 h 787"/>
                  <a:gd name="T110" fmla="*/ 15352686 w 222"/>
                  <a:gd name="T111" fmla="*/ 10345780 h 787"/>
                  <a:gd name="T112" fmla="*/ 22146541 w 222"/>
                  <a:gd name="T113" fmla="*/ 10542773 h 787"/>
                  <a:gd name="T114" fmla="*/ 29840611 w 222"/>
                  <a:gd name="T115" fmla="*/ 10703887 h 787"/>
                  <a:gd name="T116" fmla="*/ 37197580 w 222"/>
                  <a:gd name="T117" fmla="*/ 10819166 h 787"/>
                  <a:gd name="T118" fmla="*/ 44794795 w 222"/>
                  <a:gd name="T119" fmla="*/ 10901177 h 787"/>
                  <a:gd name="T120" fmla="*/ 51021759 w 222"/>
                  <a:gd name="T121" fmla="*/ 10910135 h 787"/>
                  <a:gd name="T122" fmla="*/ 56580165 w 222"/>
                  <a:gd name="T123" fmla="*/ 10894294 h 787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22"/>
                  <a:gd name="T187" fmla="*/ 0 h 787"/>
                  <a:gd name="T188" fmla="*/ 222 w 222"/>
                  <a:gd name="T189" fmla="*/ 787 h 787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22" h="787">
                    <a:moveTo>
                      <a:pt x="158" y="0"/>
                    </a:moveTo>
                    <a:lnTo>
                      <a:pt x="144" y="6"/>
                    </a:lnTo>
                    <a:lnTo>
                      <a:pt x="139" y="10"/>
                    </a:lnTo>
                    <a:lnTo>
                      <a:pt x="134" y="15"/>
                    </a:lnTo>
                    <a:lnTo>
                      <a:pt x="130" y="19"/>
                    </a:lnTo>
                    <a:lnTo>
                      <a:pt x="126" y="25"/>
                    </a:lnTo>
                    <a:lnTo>
                      <a:pt x="124" y="30"/>
                    </a:lnTo>
                    <a:lnTo>
                      <a:pt x="122" y="36"/>
                    </a:lnTo>
                    <a:lnTo>
                      <a:pt x="120" y="42"/>
                    </a:lnTo>
                    <a:lnTo>
                      <a:pt x="118" y="49"/>
                    </a:lnTo>
                    <a:lnTo>
                      <a:pt x="117" y="56"/>
                    </a:lnTo>
                    <a:lnTo>
                      <a:pt x="117" y="63"/>
                    </a:lnTo>
                    <a:lnTo>
                      <a:pt x="116" y="70"/>
                    </a:lnTo>
                    <a:lnTo>
                      <a:pt x="116" y="77"/>
                    </a:lnTo>
                    <a:lnTo>
                      <a:pt x="117" y="85"/>
                    </a:lnTo>
                    <a:lnTo>
                      <a:pt x="117" y="93"/>
                    </a:lnTo>
                    <a:lnTo>
                      <a:pt x="117" y="101"/>
                    </a:lnTo>
                    <a:lnTo>
                      <a:pt x="118" y="109"/>
                    </a:lnTo>
                    <a:lnTo>
                      <a:pt x="118" y="116"/>
                    </a:lnTo>
                    <a:lnTo>
                      <a:pt x="119" y="124"/>
                    </a:lnTo>
                    <a:lnTo>
                      <a:pt x="119" y="132"/>
                    </a:lnTo>
                    <a:lnTo>
                      <a:pt x="119" y="140"/>
                    </a:lnTo>
                    <a:lnTo>
                      <a:pt x="119" y="148"/>
                    </a:lnTo>
                    <a:lnTo>
                      <a:pt x="119" y="155"/>
                    </a:lnTo>
                    <a:lnTo>
                      <a:pt x="118" y="163"/>
                    </a:lnTo>
                    <a:lnTo>
                      <a:pt x="118" y="170"/>
                    </a:lnTo>
                    <a:lnTo>
                      <a:pt x="116" y="177"/>
                    </a:lnTo>
                    <a:lnTo>
                      <a:pt x="114" y="185"/>
                    </a:lnTo>
                    <a:lnTo>
                      <a:pt x="112" y="191"/>
                    </a:lnTo>
                    <a:lnTo>
                      <a:pt x="110" y="198"/>
                    </a:lnTo>
                    <a:lnTo>
                      <a:pt x="106" y="204"/>
                    </a:lnTo>
                    <a:lnTo>
                      <a:pt x="102" y="210"/>
                    </a:lnTo>
                    <a:lnTo>
                      <a:pt x="98" y="214"/>
                    </a:lnTo>
                    <a:lnTo>
                      <a:pt x="96" y="216"/>
                    </a:lnTo>
                    <a:lnTo>
                      <a:pt x="94" y="218"/>
                    </a:lnTo>
                    <a:lnTo>
                      <a:pt x="92" y="221"/>
                    </a:lnTo>
                    <a:lnTo>
                      <a:pt x="89" y="223"/>
                    </a:lnTo>
                    <a:lnTo>
                      <a:pt x="86" y="225"/>
                    </a:lnTo>
                    <a:lnTo>
                      <a:pt x="84" y="227"/>
                    </a:lnTo>
                    <a:lnTo>
                      <a:pt x="81" y="229"/>
                    </a:lnTo>
                    <a:lnTo>
                      <a:pt x="78" y="231"/>
                    </a:lnTo>
                    <a:lnTo>
                      <a:pt x="76" y="234"/>
                    </a:lnTo>
                    <a:lnTo>
                      <a:pt x="73" y="236"/>
                    </a:lnTo>
                    <a:lnTo>
                      <a:pt x="70" y="239"/>
                    </a:lnTo>
                    <a:lnTo>
                      <a:pt x="68" y="241"/>
                    </a:lnTo>
                    <a:lnTo>
                      <a:pt x="65" y="244"/>
                    </a:lnTo>
                    <a:lnTo>
                      <a:pt x="63" y="246"/>
                    </a:lnTo>
                    <a:lnTo>
                      <a:pt x="61" y="249"/>
                    </a:lnTo>
                    <a:lnTo>
                      <a:pt x="58" y="252"/>
                    </a:lnTo>
                    <a:lnTo>
                      <a:pt x="56" y="255"/>
                    </a:lnTo>
                    <a:lnTo>
                      <a:pt x="55" y="258"/>
                    </a:lnTo>
                    <a:lnTo>
                      <a:pt x="53" y="261"/>
                    </a:lnTo>
                    <a:lnTo>
                      <a:pt x="52" y="264"/>
                    </a:lnTo>
                    <a:lnTo>
                      <a:pt x="50" y="267"/>
                    </a:lnTo>
                    <a:lnTo>
                      <a:pt x="50" y="271"/>
                    </a:lnTo>
                    <a:lnTo>
                      <a:pt x="49" y="275"/>
                    </a:lnTo>
                    <a:lnTo>
                      <a:pt x="49" y="279"/>
                    </a:lnTo>
                    <a:lnTo>
                      <a:pt x="49" y="283"/>
                    </a:lnTo>
                    <a:lnTo>
                      <a:pt x="49" y="287"/>
                    </a:lnTo>
                    <a:lnTo>
                      <a:pt x="50" y="291"/>
                    </a:lnTo>
                    <a:lnTo>
                      <a:pt x="51" y="296"/>
                    </a:lnTo>
                    <a:lnTo>
                      <a:pt x="53" y="300"/>
                    </a:lnTo>
                    <a:lnTo>
                      <a:pt x="55" y="305"/>
                    </a:lnTo>
                    <a:lnTo>
                      <a:pt x="58" y="313"/>
                    </a:lnTo>
                    <a:lnTo>
                      <a:pt x="60" y="316"/>
                    </a:lnTo>
                    <a:lnTo>
                      <a:pt x="62" y="319"/>
                    </a:lnTo>
                    <a:lnTo>
                      <a:pt x="65" y="323"/>
                    </a:lnTo>
                    <a:lnTo>
                      <a:pt x="67" y="325"/>
                    </a:lnTo>
                    <a:lnTo>
                      <a:pt x="69" y="328"/>
                    </a:lnTo>
                    <a:lnTo>
                      <a:pt x="72" y="331"/>
                    </a:lnTo>
                    <a:lnTo>
                      <a:pt x="74" y="333"/>
                    </a:lnTo>
                    <a:lnTo>
                      <a:pt x="76" y="335"/>
                    </a:lnTo>
                    <a:lnTo>
                      <a:pt x="79" y="338"/>
                    </a:lnTo>
                    <a:lnTo>
                      <a:pt x="81" y="340"/>
                    </a:lnTo>
                    <a:lnTo>
                      <a:pt x="83" y="342"/>
                    </a:lnTo>
                    <a:lnTo>
                      <a:pt x="86" y="345"/>
                    </a:lnTo>
                    <a:lnTo>
                      <a:pt x="88" y="347"/>
                    </a:lnTo>
                    <a:lnTo>
                      <a:pt x="90" y="349"/>
                    </a:lnTo>
                    <a:lnTo>
                      <a:pt x="92" y="352"/>
                    </a:lnTo>
                    <a:lnTo>
                      <a:pt x="94" y="354"/>
                    </a:lnTo>
                    <a:lnTo>
                      <a:pt x="95" y="357"/>
                    </a:lnTo>
                    <a:lnTo>
                      <a:pt x="97" y="359"/>
                    </a:lnTo>
                    <a:lnTo>
                      <a:pt x="98" y="363"/>
                    </a:lnTo>
                    <a:lnTo>
                      <a:pt x="100" y="365"/>
                    </a:lnTo>
                    <a:lnTo>
                      <a:pt x="101" y="369"/>
                    </a:lnTo>
                    <a:lnTo>
                      <a:pt x="102" y="372"/>
                    </a:lnTo>
                    <a:lnTo>
                      <a:pt x="103" y="376"/>
                    </a:lnTo>
                    <a:lnTo>
                      <a:pt x="104" y="380"/>
                    </a:lnTo>
                    <a:lnTo>
                      <a:pt x="104" y="384"/>
                    </a:lnTo>
                    <a:lnTo>
                      <a:pt x="104" y="389"/>
                    </a:lnTo>
                    <a:lnTo>
                      <a:pt x="104" y="393"/>
                    </a:lnTo>
                    <a:lnTo>
                      <a:pt x="104" y="399"/>
                    </a:lnTo>
                    <a:lnTo>
                      <a:pt x="103" y="404"/>
                    </a:lnTo>
                    <a:lnTo>
                      <a:pt x="102" y="410"/>
                    </a:lnTo>
                    <a:lnTo>
                      <a:pt x="101" y="415"/>
                    </a:lnTo>
                    <a:lnTo>
                      <a:pt x="101" y="419"/>
                    </a:lnTo>
                    <a:lnTo>
                      <a:pt x="100" y="423"/>
                    </a:lnTo>
                    <a:lnTo>
                      <a:pt x="99" y="429"/>
                    </a:lnTo>
                    <a:lnTo>
                      <a:pt x="98" y="434"/>
                    </a:lnTo>
                    <a:lnTo>
                      <a:pt x="98" y="441"/>
                    </a:lnTo>
                    <a:lnTo>
                      <a:pt x="97" y="447"/>
                    </a:lnTo>
                    <a:lnTo>
                      <a:pt x="96" y="454"/>
                    </a:lnTo>
                    <a:lnTo>
                      <a:pt x="94" y="462"/>
                    </a:lnTo>
                    <a:lnTo>
                      <a:pt x="94" y="469"/>
                    </a:lnTo>
                    <a:lnTo>
                      <a:pt x="92" y="477"/>
                    </a:lnTo>
                    <a:lnTo>
                      <a:pt x="91" y="485"/>
                    </a:lnTo>
                    <a:lnTo>
                      <a:pt x="90" y="494"/>
                    </a:lnTo>
                    <a:lnTo>
                      <a:pt x="88" y="502"/>
                    </a:lnTo>
                    <a:lnTo>
                      <a:pt x="87" y="511"/>
                    </a:lnTo>
                    <a:lnTo>
                      <a:pt x="86" y="519"/>
                    </a:lnTo>
                    <a:lnTo>
                      <a:pt x="85" y="527"/>
                    </a:lnTo>
                    <a:lnTo>
                      <a:pt x="84" y="535"/>
                    </a:lnTo>
                    <a:lnTo>
                      <a:pt x="82" y="543"/>
                    </a:lnTo>
                    <a:lnTo>
                      <a:pt x="81" y="551"/>
                    </a:lnTo>
                    <a:lnTo>
                      <a:pt x="80" y="558"/>
                    </a:lnTo>
                    <a:lnTo>
                      <a:pt x="78" y="565"/>
                    </a:lnTo>
                    <a:lnTo>
                      <a:pt x="78" y="571"/>
                    </a:lnTo>
                    <a:lnTo>
                      <a:pt x="76" y="577"/>
                    </a:lnTo>
                    <a:lnTo>
                      <a:pt x="75" y="583"/>
                    </a:lnTo>
                    <a:lnTo>
                      <a:pt x="74" y="587"/>
                    </a:lnTo>
                    <a:lnTo>
                      <a:pt x="74" y="592"/>
                    </a:lnTo>
                    <a:lnTo>
                      <a:pt x="72" y="595"/>
                    </a:lnTo>
                    <a:lnTo>
                      <a:pt x="72" y="598"/>
                    </a:lnTo>
                    <a:lnTo>
                      <a:pt x="71" y="600"/>
                    </a:lnTo>
                    <a:lnTo>
                      <a:pt x="71" y="601"/>
                    </a:lnTo>
                    <a:lnTo>
                      <a:pt x="64" y="607"/>
                    </a:lnTo>
                    <a:lnTo>
                      <a:pt x="61" y="609"/>
                    </a:lnTo>
                    <a:lnTo>
                      <a:pt x="58" y="611"/>
                    </a:lnTo>
                    <a:lnTo>
                      <a:pt x="55" y="612"/>
                    </a:lnTo>
                    <a:lnTo>
                      <a:pt x="52" y="613"/>
                    </a:lnTo>
                    <a:lnTo>
                      <a:pt x="49" y="614"/>
                    </a:lnTo>
                    <a:lnTo>
                      <a:pt x="46" y="615"/>
                    </a:lnTo>
                    <a:lnTo>
                      <a:pt x="44" y="615"/>
                    </a:lnTo>
                    <a:lnTo>
                      <a:pt x="41" y="615"/>
                    </a:lnTo>
                    <a:lnTo>
                      <a:pt x="38" y="615"/>
                    </a:lnTo>
                    <a:lnTo>
                      <a:pt x="35" y="615"/>
                    </a:lnTo>
                    <a:lnTo>
                      <a:pt x="33" y="615"/>
                    </a:lnTo>
                    <a:lnTo>
                      <a:pt x="30" y="615"/>
                    </a:lnTo>
                    <a:lnTo>
                      <a:pt x="28" y="615"/>
                    </a:lnTo>
                    <a:lnTo>
                      <a:pt x="26" y="615"/>
                    </a:lnTo>
                    <a:lnTo>
                      <a:pt x="23" y="615"/>
                    </a:lnTo>
                    <a:lnTo>
                      <a:pt x="21" y="616"/>
                    </a:lnTo>
                    <a:lnTo>
                      <a:pt x="19" y="616"/>
                    </a:lnTo>
                    <a:lnTo>
                      <a:pt x="17" y="617"/>
                    </a:lnTo>
                    <a:lnTo>
                      <a:pt x="15" y="618"/>
                    </a:lnTo>
                    <a:lnTo>
                      <a:pt x="13" y="619"/>
                    </a:lnTo>
                    <a:lnTo>
                      <a:pt x="11" y="621"/>
                    </a:lnTo>
                    <a:lnTo>
                      <a:pt x="9" y="623"/>
                    </a:lnTo>
                    <a:lnTo>
                      <a:pt x="8" y="625"/>
                    </a:lnTo>
                    <a:lnTo>
                      <a:pt x="6" y="628"/>
                    </a:lnTo>
                    <a:lnTo>
                      <a:pt x="5" y="631"/>
                    </a:lnTo>
                    <a:lnTo>
                      <a:pt x="4" y="635"/>
                    </a:lnTo>
                    <a:lnTo>
                      <a:pt x="2" y="640"/>
                    </a:lnTo>
                    <a:lnTo>
                      <a:pt x="1" y="645"/>
                    </a:lnTo>
                    <a:lnTo>
                      <a:pt x="0" y="651"/>
                    </a:lnTo>
                    <a:lnTo>
                      <a:pt x="0" y="658"/>
                    </a:lnTo>
                    <a:lnTo>
                      <a:pt x="0" y="673"/>
                    </a:lnTo>
                    <a:lnTo>
                      <a:pt x="1" y="681"/>
                    </a:lnTo>
                    <a:lnTo>
                      <a:pt x="4" y="688"/>
                    </a:lnTo>
                    <a:lnTo>
                      <a:pt x="7" y="695"/>
                    </a:lnTo>
                    <a:lnTo>
                      <a:pt x="11" y="702"/>
                    </a:lnTo>
                    <a:lnTo>
                      <a:pt x="16" y="709"/>
                    </a:lnTo>
                    <a:lnTo>
                      <a:pt x="22" y="715"/>
                    </a:lnTo>
                    <a:lnTo>
                      <a:pt x="28" y="722"/>
                    </a:lnTo>
                    <a:lnTo>
                      <a:pt x="34" y="728"/>
                    </a:lnTo>
                    <a:lnTo>
                      <a:pt x="42" y="734"/>
                    </a:lnTo>
                    <a:lnTo>
                      <a:pt x="50" y="739"/>
                    </a:lnTo>
                    <a:lnTo>
                      <a:pt x="58" y="745"/>
                    </a:lnTo>
                    <a:lnTo>
                      <a:pt x="66" y="750"/>
                    </a:lnTo>
                    <a:lnTo>
                      <a:pt x="75" y="755"/>
                    </a:lnTo>
                    <a:lnTo>
                      <a:pt x="84" y="759"/>
                    </a:lnTo>
                    <a:lnTo>
                      <a:pt x="94" y="763"/>
                    </a:lnTo>
                    <a:lnTo>
                      <a:pt x="103" y="767"/>
                    </a:lnTo>
                    <a:lnTo>
                      <a:pt x="113" y="771"/>
                    </a:lnTo>
                    <a:lnTo>
                      <a:pt x="122" y="774"/>
                    </a:lnTo>
                    <a:lnTo>
                      <a:pt x="132" y="777"/>
                    </a:lnTo>
                    <a:lnTo>
                      <a:pt x="142" y="779"/>
                    </a:lnTo>
                    <a:lnTo>
                      <a:pt x="151" y="781"/>
                    </a:lnTo>
                    <a:lnTo>
                      <a:pt x="160" y="783"/>
                    </a:lnTo>
                    <a:lnTo>
                      <a:pt x="169" y="785"/>
                    </a:lnTo>
                    <a:lnTo>
                      <a:pt x="178" y="785"/>
                    </a:lnTo>
                    <a:lnTo>
                      <a:pt x="186" y="786"/>
                    </a:lnTo>
                    <a:lnTo>
                      <a:pt x="194" y="786"/>
                    </a:lnTo>
                    <a:lnTo>
                      <a:pt x="202" y="786"/>
                    </a:lnTo>
                    <a:lnTo>
                      <a:pt x="209" y="785"/>
                    </a:lnTo>
                    <a:lnTo>
                      <a:pt x="215" y="784"/>
                    </a:lnTo>
                    <a:lnTo>
                      <a:pt x="221" y="782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72" name="Freeform 43">
                <a:extLst>
                  <a:ext uri="{FF2B5EF4-FFF2-40B4-BE49-F238E27FC236}">
                    <a16:creationId xmlns:a16="http://schemas.microsoft.com/office/drawing/2014/main" id="{6D46B825-B25F-438D-BCF7-12D29B02D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4" y="1076"/>
                <a:ext cx="116" cy="196"/>
              </a:xfrm>
              <a:custGeom>
                <a:avLst/>
                <a:gdLst>
                  <a:gd name="T0" fmla="*/ 13750935 w 99"/>
                  <a:gd name="T1" fmla="*/ 2106430 h 174"/>
                  <a:gd name="T2" fmla="*/ 14674098 w 99"/>
                  <a:gd name="T3" fmla="*/ 1963913 h 174"/>
                  <a:gd name="T4" fmla="*/ 14674098 w 99"/>
                  <a:gd name="T5" fmla="*/ 1891464 h 174"/>
                  <a:gd name="T6" fmla="*/ 14674098 w 99"/>
                  <a:gd name="T7" fmla="*/ 1815094 h 174"/>
                  <a:gd name="T8" fmla="*/ 14674098 w 99"/>
                  <a:gd name="T9" fmla="*/ 1754260 h 174"/>
                  <a:gd name="T10" fmla="*/ 14182038 w 99"/>
                  <a:gd name="T11" fmla="*/ 1704963 h 174"/>
                  <a:gd name="T12" fmla="*/ 13750935 w 99"/>
                  <a:gd name="T13" fmla="*/ 1636058 h 174"/>
                  <a:gd name="T14" fmla="*/ 13477861 w 99"/>
                  <a:gd name="T15" fmla="*/ 1574533 h 174"/>
                  <a:gd name="T16" fmla="*/ 12697753 w 99"/>
                  <a:gd name="T17" fmla="*/ 1535960 h 174"/>
                  <a:gd name="T18" fmla="*/ 12103636 w 99"/>
                  <a:gd name="T19" fmla="*/ 1471121 h 174"/>
                  <a:gd name="T20" fmla="*/ 11502657 w 99"/>
                  <a:gd name="T21" fmla="*/ 1429017 h 174"/>
                  <a:gd name="T22" fmla="*/ 10836875 w 99"/>
                  <a:gd name="T23" fmla="*/ 1374048 h 174"/>
                  <a:gd name="T24" fmla="*/ 9816923 w 99"/>
                  <a:gd name="T25" fmla="*/ 1331596 h 174"/>
                  <a:gd name="T26" fmla="*/ 9248712 w 99"/>
                  <a:gd name="T27" fmla="*/ 1268617 h 174"/>
                  <a:gd name="T28" fmla="*/ 8097951 w 99"/>
                  <a:gd name="T29" fmla="*/ 1219818 h 174"/>
                  <a:gd name="T30" fmla="*/ 6911182 w 99"/>
                  <a:gd name="T31" fmla="*/ 1161484 h 174"/>
                  <a:gd name="T32" fmla="*/ 6226131 w 99"/>
                  <a:gd name="T33" fmla="*/ 1126221 h 174"/>
                  <a:gd name="T34" fmla="*/ 5313681 w 99"/>
                  <a:gd name="T35" fmla="*/ 1074631 h 174"/>
                  <a:gd name="T36" fmla="*/ 4534952 w 99"/>
                  <a:gd name="T37" fmla="*/ 1029267 h 174"/>
                  <a:gd name="T38" fmla="*/ 3666580 w 99"/>
                  <a:gd name="T39" fmla="*/ 961605 h 174"/>
                  <a:gd name="T40" fmla="*/ 3071769 w 99"/>
                  <a:gd name="T41" fmla="*/ 931648 h 174"/>
                  <a:gd name="T42" fmla="*/ 2237397 w 99"/>
                  <a:gd name="T43" fmla="*/ 853670 h 174"/>
                  <a:gd name="T44" fmla="*/ 1629662 w 99"/>
                  <a:gd name="T45" fmla="*/ 811175 h 174"/>
                  <a:gd name="T46" fmla="*/ 1187003 w 99"/>
                  <a:gd name="T47" fmla="*/ 757648 h 174"/>
                  <a:gd name="T48" fmla="*/ 2 w 99"/>
                  <a:gd name="T49" fmla="*/ 699514 h 174"/>
                  <a:gd name="T50" fmla="*/ 1 w 99"/>
                  <a:gd name="T51" fmla="*/ 657749 h 174"/>
                  <a:gd name="T52" fmla="*/ 0 w 99"/>
                  <a:gd name="T53" fmla="*/ 592550 h 174"/>
                  <a:gd name="T54" fmla="*/ 0 w 99"/>
                  <a:gd name="T55" fmla="*/ 526039 h 174"/>
                  <a:gd name="T56" fmla="*/ 0 w 99"/>
                  <a:gd name="T57" fmla="*/ 466994 h 174"/>
                  <a:gd name="T58" fmla="*/ 0 w 99"/>
                  <a:gd name="T59" fmla="*/ 386109 h 174"/>
                  <a:gd name="T60" fmla="*/ 1 w 99"/>
                  <a:gd name="T61" fmla="*/ 321974 h 174"/>
                  <a:gd name="T62" fmla="*/ 1013046 w 99"/>
                  <a:gd name="T63" fmla="*/ 253751 h 174"/>
                  <a:gd name="T64" fmla="*/ 2237397 w 99"/>
                  <a:gd name="T65" fmla="*/ 225269 h 174"/>
                  <a:gd name="T66" fmla="*/ 3071769 w 99"/>
                  <a:gd name="T67" fmla="*/ 225269 h 174"/>
                  <a:gd name="T68" fmla="*/ 3666580 w 99"/>
                  <a:gd name="T69" fmla="*/ 199984 h 174"/>
                  <a:gd name="T70" fmla="*/ 4534952 w 99"/>
                  <a:gd name="T71" fmla="*/ 199984 h 174"/>
                  <a:gd name="T72" fmla="*/ 5313681 w 99"/>
                  <a:gd name="T73" fmla="*/ 180159 h 174"/>
                  <a:gd name="T74" fmla="*/ 6226131 w 99"/>
                  <a:gd name="T75" fmla="*/ 177537 h 174"/>
                  <a:gd name="T76" fmla="*/ 6911182 w 99"/>
                  <a:gd name="T77" fmla="*/ 159937 h 174"/>
                  <a:gd name="T78" fmla="*/ 7949234 w 99"/>
                  <a:gd name="T79" fmla="*/ 157609 h 174"/>
                  <a:gd name="T80" fmla="*/ 8547987 w 99"/>
                  <a:gd name="T81" fmla="*/ 139918 h 174"/>
                  <a:gd name="T82" fmla="*/ 9488508 w 99"/>
                  <a:gd name="T83" fmla="*/ 124213 h 174"/>
                  <a:gd name="T84" fmla="*/ 10688231 w 99"/>
                  <a:gd name="T85" fmla="*/ 110271 h 174"/>
                  <a:gd name="T86" fmla="*/ 10913671 w 99"/>
                  <a:gd name="T87" fmla="*/ 97894 h 174"/>
                  <a:gd name="T88" fmla="*/ 12103636 w 99"/>
                  <a:gd name="T89" fmla="*/ 86906 h 174"/>
                  <a:gd name="T90" fmla="*/ 12697753 w 99"/>
                  <a:gd name="T91" fmla="*/ 77151 h 174"/>
                  <a:gd name="T92" fmla="*/ 13750935 w 99"/>
                  <a:gd name="T93" fmla="*/ 77151 h 174"/>
                  <a:gd name="T94" fmla="*/ 14182038 w 99"/>
                  <a:gd name="T95" fmla="*/ 68491 h 174"/>
                  <a:gd name="T96" fmla="*/ 14983610 w 99"/>
                  <a:gd name="T97" fmla="*/ 60803 h 174"/>
                  <a:gd name="T98" fmla="*/ 15985262 w 99"/>
                  <a:gd name="T99" fmla="*/ 3 h 174"/>
                  <a:gd name="T100" fmla="*/ 16617337 w 99"/>
                  <a:gd name="T101" fmla="*/ 3 h 174"/>
                  <a:gd name="T102" fmla="*/ 17556553 w 99"/>
                  <a:gd name="T103" fmla="*/ 2 h 174"/>
                  <a:gd name="T104" fmla="*/ 18504040 w 99"/>
                  <a:gd name="T105" fmla="*/ 2 h 174"/>
                  <a:gd name="T106" fmla="*/ 18924770 w 99"/>
                  <a:gd name="T107" fmla="*/ 1 h 174"/>
                  <a:gd name="T108" fmla="*/ 20146380 w 99"/>
                  <a:gd name="T109" fmla="*/ 1 h 174"/>
                  <a:gd name="T110" fmla="*/ 20922826 w 99"/>
                  <a:gd name="T111" fmla="*/ 1 h 174"/>
                  <a:gd name="T112" fmla="*/ 21681501 w 99"/>
                  <a:gd name="T113" fmla="*/ 0 h 174"/>
                  <a:gd name="T114" fmla="*/ 22174478 w 99"/>
                  <a:gd name="T115" fmla="*/ 0 h 174"/>
                  <a:gd name="T116" fmla="*/ 23605859 w 99"/>
                  <a:gd name="T117" fmla="*/ 0 h 174"/>
                  <a:gd name="T118" fmla="*/ 24103763 w 99"/>
                  <a:gd name="T119" fmla="*/ 0 h 174"/>
                  <a:gd name="T120" fmla="*/ 25256319 w 99"/>
                  <a:gd name="T121" fmla="*/ 1 h 174"/>
                  <a:gd name="T122" fmla="*/ 25919309 w 99"/>
                  <a:gd name="T123" fmla="*/ 1 h 174"/>
                  <a:gd name="T124" fmla="*/ 26850037 w 99"/>
                  <a:gd name="T125" fmla="*/ 2 h 17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99"/>
                  <a:gd name="T190" fmla="*/ 0 h 174"/>
                  <a:gd name="T191" fmla="*/ 99 w 99"/>
                  <a:gd name="T192" fmla="*/ 174 h 174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99" h="174">
                    <a:moveTo>
                      <a:pt x="50" y="173"/>
                    </a:moveTo>
                    <a:lnTo>
                      <a:pt x="53" y="161"/>
                    </a:lnTo>
                    <a:lnTo>
                      <a:pt x="53" y="155"/>
                    </a:lnTo>
                    <a:lnTo>
                      <a:pt x="53" y="150"/>
                    </a:lnTo>
                    <a:lnTo>
                      <a:pt x="53" y="145"/>
                    </a:lnTo>
                    <a:lnTo>
                      <a:pt x="52" y="140"/>
                    </a:lnTo>
                    <a:lnTo>
                      <a:pt x="50" y="135"/>
                    </a:lnTo>
                    <a:lnTo>
                      <a:pt x="49" y="130"/>
                    </a:lnTo>
                    <a:lnTo>
                      <a:pt x="46" y="126"/>
                    </a:lnTo>
                    <a:lnTo>
                      <a:pt x="44" y="121"/>
                    </a:lnTo>
                    <a:lnTo>
                      <a:pt x="42" y="117"/>
                    </a:lnTo>
                    <a:lnTo>
                      <a:pt x="39" y="113"/>
                    </a:lnTo>
                    <a:lnTo>
                      <a:pt x="36" y="109"/>
                    </a:lnTo>
                    <a:lnTo>
                      <a:pt x="33" y="104"/>
                    </a:lnTo>
                    <a:lnTo>
                      <a:pt x="30" y="100"/>
                    </a:lnTo>
                    <a:lnTo>
                      <a:pt x="26" y="96"/>
                    </a:lnTo>
                    <a:lnTo>
                      <a:pt x="23" y="92"/>
                    </a:lnTo>
                    <a:lnTo>
                      <a:pt x="20" y="88"/>
                    </a:lnTo>
                    <a:lnTo>
                      <a:pt x="17" y="84"/>
                    </a:lnTo>
                    <a:lnTo>
                      <a:pt x="14" y="80"/>
                    </a:lnTo>
                    <a:lnTo>
                      <a:pt x="11" y="76"/>
                    </a:lnTo>
                    <a:lnTo>
                      <a:pt x="8" y="71"/>
                    </a:lnTo>
                    <a:lnTo>
                      <a:pt x="6" y="67"/>
                    </a:lnTo>
                    <a:lnTo>
                      <a:pt x="4" y="62"/>
                    </a:lnTo>
                    <a:lnTo>
                      <a:pt x="2" y="58"/>
                    </a:lnTo>
                    <a:lnTo>
                      <a:pt x="1" y="53"/>
                    </a:lnTo>
                    <a:lnTo>
                      <a:pt x="0" y="48"/>
                    </a:lnTo>
                    <a:lnTo>
                      <a:pt x="0" y="43"/>
                    </a:lnTo>
                    <a:lnTo>
                      <a:pt x="0" y="38"/>
                    </a:lnTo>
                    <a:lnTo>
                      <a:pt x="0" y="32"/>
                    </a:lnTo>
                    <a:lnTo>
                      <a:pt x="1" y="26"/>
                    </a:lnTo>
                    <a:lnTo>
                      <a:pt x="3" y="20"/>
                    </a:lnTo>
                    <a:lnTo>
                      <a:pt x="8" y="18"/>
                    </a:lnTo>
                    <a:lnTo>
                      <a:pt x="11" y="18"/>
                    </a:lnTo>
                    <a:lnTo>
                      <a:pt x="14" y="16"/>
                    </a:lnTo>
                    <a:lnTo>
                      <a:pt x="17" y="16"/>
                    </a:lnTo>
                    <a:lnTo>
                      <a:pt x="20" y="15"/>
                    </a:lnTo>
                    <a:lnTo>
                      <a:pt x="23" y="14"/>
                    </a:lnTo>
                    <a:lnTo>
                      <a:pt x="26" y="13"/>
                    </a:lnTo>
                    <a:lnTo>
                      <a:pt x="29" y="12"/>
                    </a:lnTo>
                    <a:lnTo>
                      <a:pt x="32" y="11"/>
                    </a:lnTo>
                    <a:lnTo>
                      <a:pt x="35" y="10"/>
                    </a:lnTo>
                    <a:lnTo>
                      <a:pt x="38" y="9"/>
                    </a:lnTo>
                    <a:lnTo>
                      <a:pt x="40" y="8"/>
                    </a:lnTo>
                    <a:lnTo>
                      <a:pt x="44" y="7"/>
                    </a:lnTo>
                    <a:lnTo>
                      <a:pt x="46" y="6"/>
                    </a:lnTo>
                    <a:lnTo>
                      <a:pt x="50" y="6"/>
                    </a:lnTo>
                    <a:lnTo>
                      <a:pt x="52" y="5"/>
                    </a:lnTo>
                    <a:lnTo>
                      <a:pt x="55" y="4"/>
                    </a:lnTo>
                    <a:lnTo>
                      <a:pt x="58" y="3"/>
                    </a:lnTo>
                    <a:lnTo>
                      <a:pt x="61" y="3"/>
                    </a:lnTo>
                    <a:lnTo>
                      <a:pt x="64" y="2"/>
                    </a:lnTo>
                    <a:lnTo>
                      <a:pt x="67" y="2"/>
                    </a:lnTo>
                    <a:lnTo>
                      <a:pt x="70" y="1"/>
                    </a:lnTo>
                    <a:lnTo>
                      <a:pt x="73" y="1"/>
                    </a:lnTo>
                    <a:lnTo>
                      <a:pt x="76" y="1"/>
                    </a:lnTo>
                    <a:lnTo>
                      <a:pt x="79" y="0"/>
                    </a:lnTo>
                    <a:lnTo>
                      <a:pt x="82" y="0"/>
                    </a:lnTo>
                    <a:lnTo>
                      <a:pt x="86" y="0"/>
                    </a:lnTo>
                    <a:lnTo>
                      <a:pt x="88" y="0"/>
                    </a:lnTo>
                    <a:lnTo>
                      <a:pt x="92" y="1"/>
                    </a:lnTo>
                    <a:lnTo>
                      <a:pt x="95" y="1"/>
                    </a:lnTo>
                    <a:lnTo>
                      <a:pt x="98" y="2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73" name="Freeform 44">
                <a:extLst>
                  <a:ext uri="{FF2B5EF4-FFF2-40B4-BE49-F238E27FC236}">
                    <a16:creationId xmlns:a16="http://schemas.microsoft.com/office/drawing/2014/main" id="{97E96B8E-9734-494B-A728-28789A9C1A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0" y="2715"/>
                <a:ext cx="556" cy="246"/>
              </a:xfrm>
              <a:custGeom>
                <a:avLst/>
                <a:gdLst>
                  <a:gd name="T0" fmla="*/ 118008802 w 475"/>
                  <a:gd name="T1" fmla="*/ 3025353 h 218"/>
                  <a:gd name="T2" fmla="*/ 119328879 w 475"/>
                  <a:gd name="T3" fmla="*/ 2601344 h 218"/>
                  <a:gd name="T4" fmla="*/ 119865021 w 475"/>
                  <a:gd name="T5" fmla="*/ 2420371 h 218"/>
                  <a:gd name="T6" fmla="*/ 119328879 w 475"/>
                  <a:gd name="T7" fmla="*/ 2250928 h 218"/>
                  <a:gd name="T8" fmla="*/ 118849635 w 475"/>
                  <a:gd name="T9" fmla="*/ 2105427 h 218"/>
                  <a:gd name="T10" fmla="*/ 118076890 w 475"/>
                  <a:gd name="T11" fmla="*/ 1960170 h 218"/>
                  <a:gd name="T12" fmla="*/ 117189683 w 475"/>
                  <a:gd name="T13" fmla="*/ 1863740 h 218"/>
                  <a:gd name="T14" fmla="*/ 115912137 w 475"/>
                  <a:gd name="T15" fmla="*/ 1737061 h 218"/>
                  <a:gd name="T16" fmla="*/ 114141550 w 475"/>
                  <a:gd name="T17" fmla="*/ 1651607 h 218"/>
                  <a:gd name="T18" fmla="*/ 112455658 w 475"/>
                  <a:gd name="T19" fmla="*/ 1586188 h 218"/>
                  <a:gd name="T20" fmla="*/ 110460395 w 475"/>
                  <a:gd name="T21" fmla="*/ 1533290 h 218"/>
                  <a:gd name="T22" fmla="*/ 107984476 w 475"/>
                  <a:gd name="T23" fmla="*/ 1446081 h 218"/>
                  <a:gd name="T24" fmla="*/ 105825729 w 475"/>
                  <a:gd name="T25" fmla="*/ 1405646 h 218"/>
                  <a:gd name="T26" fmla="*/ 103227781 w 475"/>
                  <a:gd name="T27" fmla="*/ 1359038 h 218"/>
                  <a:gd name="T28" fmla="*/ 100315019 w 475"/>
                  <a:gd name="T29" fmla="*/ 1332741 h 218"/>
                  <a:gd name="T30" fmla="*/ 97704686 w 475"/>
                  <a:gd name="T31" fmla="*/ 1297028 h 218"/>
                  <a:gd name="T32" fmla="*/ 94828657 w 475"/>
                  <a:gd name="T33" fmla="*/ 1281486 h 218"/>
                  <a:gd name="T34" fmla="*/ 91975812 w 475"/>
                  <a:gd name="T35" fmla="*/ 1272429 h 218"/>
                  <a:gd name="T36" fmla="*/ 88807947 w 475"/>
                  <a:gd name="T37" fmla="*/ 1270880 h 218"/>
                  <a:gd name="T38" fmla="*/ 86129522 w 475"/>
                  <a:gd name="T39" fmla="*/ 1245654 h 218"/>
                  <a:gd name="T40" fmla="*/ 82985547 w 475"/>
                  <a:gd name="T41" fmla="*/ 1245654 h 218"/>
                  <a:gd name="T42" fmla="*/ 79950265 w 475"/>
                  <a:gd name="T43" fmla="*/ 1226638 h 218"/>
                  <a:gd name="T44" fmla="*/ 77003976 w 475"/>
                  <a:gd name="T45" fmla="*/ 1226638 h 218"/>
                  <a:gd name="T46" fmla="*/ 74222438 w 475"/>
                  <a:gd name="T47" fmla="*/ 1208869 h 218"/>
                  <a:gd name="T48" fmla="*/ 71310426 w 475"/>
                  <a:gd name="T49" fmla="*/ 1208869 h 218"/>
                  <a:gd name="T50" fmla="*/ 69211337 w 475"/>
                  <a:gd name="T51" fmla="*/ 1204351 h 218"/>
                  <a:gd name="T52" fmla="*/ 66492480 w 475"/>
                  <a:gd name="T53" fmla="*/ 1204112 h 218"/>
                  <a:gd name="T54" fmla="*/ 63851005 w 475"/>
                  <a:gd name="T55" fmla="*/ 1181047 h 218"/>
                  <a:gd name="T56" fmla="*/ 61745340 w 475"/>
                  <a:gd name="T57" fmla="*/ 1149399 h 218"/>
                  <a:gd name="T58" fmla="*/ 59383255 w 475"/>
                  <a:gd name="T59" fmla="*/ 1126227 h 218"/>
                  <a:gd name="T60" fmla="*/ 57924574 w 475"/>
                  <a:gd name="T61" fmla="*/ 1071274 h 218"/>
                  <a:gd name="T62" fmla="*/ 56010788 w 475"/>
                  <a:gd name="T63" fmla="*/ 1046619 h 218"/>
                  <a:gd name="T64" fmla="*/ 53331459 w 475"/>
                  <a:gd name="T65" fmla="*/ 945792 h 218"/>
                  <a:gd name="T66" fmla="*/ 51743871 w 475"/>
                  <a:gd name="T67" fmla="*/ 885519 h 218"/>
                  <a:gd name="T68" fmla="*/ 50514362 w 475"/>
                  <a:gd name="T69" fmla="*/ 841285 h 218"/>
                  <a:gd name="T70" fmla="*/ 48769623 w 475"/>
                  <a:gd name="T71" fmla="*/ 784728 h 218"/>
                  <a:gd name="T72" fmla="*/ 47175948 w 475"/>
                  <a:gd name="T73" fmla="*/ 745529 h 218"/>
                  <a:gd name="T74" fmla="*/ 45561948 w 475"/>
                  <a:gd name="T75" fmla="*/ 680776 h 218"/>
                  <a:gd name="T76" fmla="*/ 43927749 w 475"/>
                  <a:gd name="T77" fmla="*/ 628171 h 218"/>
                  <a:gd name="T78" fmla="*/ 41983074 w 475"/>
                  <a:gd name="T79" fmla="*/ 583286 h 218"/>
                  <a:gd name="T80" fmla="*/ 40184926 w 475"/>
                  <a:gd name="T81" fmla="*/ 534622 h 218"/>
                  <a:gd name="T82" fmla="*/ 38175205 w 475"/>
                  <a:gd name="T83" fmla="*/ 473771 h 218"/>
                  <a:gd name="T84" fmla="*/ 36868248 w 475"/>
                  <a:gd name="T85" fmla="*/ 428348 h 218"/>
                  <a:gd name="T86" fmla="*/ 34431685 w 475"/>
                  <a:gd name="T87" fmla="*/ 372059 h 218"/>
                  <a:gd name="T88" fmla="*/ 32613709 w 475"/>
                  <a:gd name="T89" fmla="*/ 329711 h 218"/>
                  <a:gd name="T90" fmla="*/ 30641631 w 475"/>
                  <a:gd name="T91" fmla="*/ 292183 h 218"/>
                  <a:gd name="T92" fmla="*/ 29116999 w 475"/>
                  <a:gd name="T93" fmla="*/ 229455 h 218"/>
                  <a:gd name="T94" fmla="*/ 26924779 w 475"/>
                  <a:gd name="T95" fmla="*/ 203338 h 218"/>
                  <a:gd name="T96" fmla="*/ 25056048 w 475"/>
                  <a:gd name="T97" fmla="*/ 174872 h 218"/>
                  <a:gd name="T98" fmla="*/ 23036657 w 475"/>
                  <a:gd name="T99" fmla="*/ 121698 h 218"/>
                  <a:gd name="T100" fmla="*/ 21251239 w 475"/>
                  <a:gd name="T101" fmla="*/ 95571 h 218"/>
                  <a:gd name="T102" fmla="*/ 19421750 w 475"/>
                  <a:gd name="T103" fmla="*/ 75053 h 218"/>
                  <a:gd name="T104" fmla="*/ 17373026 w 475"/>
                  <a:gd name="T105" fmla="*/ 3 h 218"/>
                  <a:gd name="T106" fmla="*/ 15293809 w 475"/>
                  <a:gd name="T107" fmla="*/ 2 h 218"/>
                  <a:gd name="T108" fmla="*/ 13725885 w 475"/>
                  <a:gd name="T109" fmla="*/ 1 h 218"/>
                  <a:gd name="T110" fmla="*/ 11877314 w 475"/>
                  <a:gd name="T111" fmla="*/ 0 h 218"/>
                  <a:gd name="T112" fmla="*/ 10146986 w 475"/>
                  <a:gd name="T113" fmla="*/ 0 h 218"/>
                  <a:gd name="T114" fmla="*/ 8558483 w 475"/>
                  <a:gd name="T115" fmla="*/ 0 h 218"/>
                  <a:gd name="T116" fmla="*/ 6450896 w 475"/>
                  <a:gd name="T117" fmla="*/ 0 h 218"/>
                  <a:gd name="T118" fmla="*/ 4708230 w 475"/>
                  <a:gd name="T119" fmla="*/ 1 h 218"/>
                  <a:gd name="T120" fmla="*/ 3370302 w 475"/>
                  <a:gd name="T121" fmla="*/ 2 h 218"/>
                  <a:gd name="T122" fmla="*/ 1533779 w 475"/>
                  <a:gd name="T123" fmla="*/ 66510 h 218"/>
                  <a:gd name="T124" fmla="*/ 0 w 475"/>
                  <a:gd name="T125" fmla="*/ 95571 h 21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75"/>
                  <a:gd name="T190" fmla="*/ 0 h 218"/>
                  <a:gd name="T191" fmla="*/ 475 w 475"/>
                  <a:gd name="T192" fmla="*/ 218 h 21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75" h="218">
                    <a:moveTo>
                      <a:pt x="467" y="217"/>
                    </a:moveTo>
                    <a:lnTo>
                      <a:pt x="473" y="186"/>
                    </a:lnTo>
                    <a:lnTo>
                      <a:pt x="474" y="173"/>
                    </a:lnTo>
                    <a:lnTo>
                      <a:pt x="473" y="161"/>
                    </a:lnTo>
                    <a:lnTo>
                      <a:pt x="471" y="151"/>
                    </a:lnTo>
                    <a:lnTo>
                      <a:pt x="468" y="141"/>
                    </a:lnTo>
                    <a:lnTo>
                      <a:pt x="464" y="133"/>
                    </a:lnTo>
                    <a:lnTo>
                      <a:pt x="459" y="125"/>
                    </a:lnTo>
                    <a:lnTo>
                      <a:pt x="452" y="118"/>
                    </a:lnTo>
                    <a:lnTo>
                      <a:pt x="445" y="113"/>
                    </a:lnTo>
                    <a:lnTo>
                      <a:pt x="437" y="108"/>
                    </a:lnTo>
                    <a:lnTo>
                      <a:pt x="428" y="104"/>
                    </a:lnTo>
                    <a:lnTo>
                      <a:pt x="419" y="100"/>
                    </a:lnTo>
                    <a:lnTo>
                      <a:pt x="408" y="97"/>
                    </a:lnTo>
                    <a:lnTo>
                      <a:pt x="398" y="95"/>
                    </a:lnTo>
                    <a:lnTo>
                      <a:pt x="387" y="93"/>
                    </a:lnTo>
                    <a:lnTo>
                      <a:pt x="375" y="92"/>
                    </a:lnTo>
                    <a:lnTo>
                      <a:pt x="364" y="91"/>
                    </a:lnTo>
                    <a:lnTo>
                      <a:pt x="352" y="90"/>
                    </a:lnTo>
                    <a:lnTo>
                      <a:pt x="341" y="89"/>
                    </a:lnTo>
                    <a:lnTo>
                      <a:pt x="329" y="89"/>
                    </a:lnTo>
                    <a:lnTo>
                      <a:pt x="317" y="88"/>
                    </a:lnTo>
                    <a:lnTo>
                      <a:pt x="305" y="88"/>
                    </a:lnTo>
                    <a:lnTo>
                      <a:pt x="294" y="87"/>
                    </a:lnTo>
                    <a:lnTo>
                      <a:pt x="283" y="87"/>
                    </a:lnTo>
                    <a:lnTo>
                      <a:pt x="273" y="86"/>
                    </a:lnTo>
                    <a:lnTo>
                      <a:pt x="263" y="85"/>
                    </a:lnTo>
                    <a:lnTo>
                      <a:pt x="253" y="84"/>
                    </a:lnTo>
                    <a:lnTo>
                      <a:pt x="244" y="82"/>
                    </a:lnTo>
                    <a:lnTo>
                      <a:pt x="236" y="80"/>
                    </a:lnTo>
                    <a:lnTo>
                      <a:pt x="229" y="77"/>
                    </a:lnTo>
                    <a:lnTo>
                      <a:pt x="222" y="74"/>
                    </a:lnTo>
                    <a:lnTo>
                      <a:pt x="211" y="67"/>
                    </a:lnTo>
                    <a:lnTo>
                      <a:pt x="205" y="64"/>
                    </a:lnTo>
                    <a:lnTo>
                      <a:pt x="199" y="60"/>
                    </a:lnTo>
                    <a:lnTo>
                      <a:pt x="193" y="57"/>
                    </a:lnTo>
                    <a:lnTo>
                      <a:pt x="187" y="53"/>
                    </a:lnTo>
                    <a:lnTo>
                      <a:pt x="180" y="49"/>
                    </a:lnTo>
                    <a:lnTo>
                      <a:pt x="173" y="45"/>
                    </a:lnTo>
                    <a:lnTo>
                      <a:pt x="167" y="41"/>
                    </a:lnTo>
                    <a:lnTo>
                      <a:pt x="159" y="38"/>
                    </a:lnTo>
                    <a:lnTo>
                      <a:pt x="152" y="34"/>
                    </a:lnTo>
                    <a:lnTo>
                      <a:pt x="145" y="31"/>
                    </a:lnTo>
                    <a:lnTo>
                      <a:pt x="137" y="27"/>
                    </a:lnTo>
                    <a:lnTo>
                      <a:pt x="130" y="24"/>
                    </a:lnTo>
                    <a:lnTo>
                      <a:pt x="122" y="21"/>
                    </a:lnTo>
                    <a:lnTo>
                      <a:pt x="115" y="17"/>
                    </a:lnTo>
                    <a:lnTo>
                      <a:pt x="107" y="15"/>
                    </a:lnTo>
                    <a:lnTo>
                      <a:pt x="99" y="12"/>
                    </a:lnTo>
                    <a:lnTo>
                      <a:pt x="92" y="9"/>
                    </a:lnTo>
                    <a:lnTo>
                      <a:pt x="84" y="7"/>
                    </a:lnTo>
                    <a:lnTo>
                      <a:pt x="77" y="5"/>
                    </a:lnTo>
                    <a:lnTo>
                      <a:pt x="69" y="3"/>
                    </a:lnTo>
                    <a:lnTo>
                      <a:pt x="61" y="2"/>
                    </a:lnTo>
                    <a:lnTo>
                      <a:pt x="54" y="1"/>
                    </a:lnTo>
                    <a:lnTo>
                      <a:pt x="47" y="0"/>
                    </a:lnTo>
                    <a:lnTo>
                      <a:pt x="40" y="0"/>
                    </a:lnTo>
                    <a:lnTo>
                      <a:pt x="33" y="0"/>
                    </a:lnTo>
                    <a:lnTo>
                      <a:pt x="26" y="0"/>
                    </a:lnTo>
                    <a:lnTo>
                      <a:pt x="19" y="1"/>
                    </a:lnTo>
                    <a:lnTo>
                      <a:pt x="13" y="2"/>
                    </a:lnTo>
                    <a:lnTo>
                      <a:pt x="6" y="4"/>
                    </a:lnTo>
                    <a:lnTo>
                      <a:pt x="0" y="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74" name="Freeform 45">
                <a:extLst>
                  <a:ext uri="{FF2B5EF4-FFF2-40B4-BE49-F238E27FC236}">
                    <a16:creationId xmlns:a16="http://schemas.microsoft.com/office/drawing/2014/main" id="{992A6BE9-1710-4A11-A07E-45EF4C01A0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8" y="2572"/>
                <a:ext cx="631" cy="175"/>
              </a:xfrm>
              <a:custGeom>
                <a:avLst/>
                <a:gdLst>
                  <a:gd name="T0" fmla="*/ 2116825 w 539"/>
                  <a:gd name="T1" fmla="*/ 294898 h 155"/>
                  <a:gd name="T2" fmla="*/ 4746265 w 539"/>
                  <a:gd name="T3" fmla="*/ 454603 h 155"/>
                  <a:gd name="T4" fmla="*/ 8030604 w 539"/>
                  <a:gd name="T5" fmla="*/ 627331 h 155"/>
                  <a:gd name="T6" fmla="*/ 11982057 w 539"/>
                  <a:gd name="T7" fmla="*/ 809636 h 155"/>
                  <a:gd name="T8" fmla="*/ 16177593 w 539"/>
                  <a:gd name="T9" fmla="*/ 992509 h 155"/>
                  <a:gd name="T10" fmla="*/ 20672442 w 539"/>
                  <a:gd name="T11" fmla="*/ 1173697 h 155"/>
                  <a:gd name="T12" fmla="*/ 25327110 w 539"/>
                  <a:gd name="T13" fmla="*/ 1366689 h 155"/>
                  <a:gd name="T14" fmla="*/ 30095081 w 539"/>
                  <a:gd name="T15" fmla="*/ 1543036 h 155"/>
                  <a:gd name="T16" fmla="*/ 34750923 w 539"/>
                  <a:gd name="T17" fmla="*/ 1705860 h 155"/>
                  <a:gd name="T18" fmla="*/ 39926985 w 539"/>
                  <a:gd name="T19" fmla="*/ 1870055 h 155"/>
                  <a:gd name="T20" fmla="*/ 44634422 w 539"/>
                  <a:gd name="T21" fmla="*/ 1980780 h 155"/>
                  <a:gd name="T22" fmla="*/ 49455946 w 539"/>
                  <a:gd name="T23" fmla="*/ 2108324 h 155"/>
                  <a:gd name="T24" fmla="*/ 53537791 w 539"/>
                  <a:gd name="T25" fmla="*/ 2184855 h 155"/>
                  <a:gd name="T26" fmla="*/ 57897406 w 539"/>
                  <a:gd name="T27" fmla="*/ 2226718 h 155"/>
                  <a:gd name="T28" fmla="*/ 61447103 w 539"/>
                  <a:gd name="T29" fmla="*/ 2236365 h 155"/>
                  <a:gd name="T30" fmla="*/ 64516919 w 539"/>
                  <a:gd name="T31" fmla="*/ 2226718 h 155"/>
                  <a:gd name="T32" fmla="*/ 68943382 w 539"/>
                  <a:gd name="T33" fmla="*/ 2128207 h 155"/>
                  <a:gd name="T34" fmla="*/ 71255375 w 539"/>
                  <a:gd name="T35" fmla="*/ 2021763 h 155"/>
                  <a:gd name="T36" fmla="*/ 73255299 w 539"/>
                  <a:gd name="T37" fmla="*/ 1893363 h 155"/>
                  <a:gd name="T38" fmla="*/ 74994411 w 539"/>
                  <a:gd name="T39" fmla="*/ 1783765 h 155"/>
                  <a:gd name="T40" fmla="*/ 76325522 w 539"/>
                  <a:gd name="T41" fmla="*/ 1612723 h 155"/>
                  <a:gd name="T42" fmla="*/ 77470986 w 539"/>
                  <a:gd name="T43" fmla="*/ 1467039 h 155"/>
                  <a:gd name="T44" fmla="*/ 78888725 w 539"/>
                  <a:gd name="T45" fmla="*/ 1299377 h 155"/>
                  <a:gd name="T46" fmla="*/ 80308063 w 539"/>
                  <a:gd name="T47" fmla="*/ 1129763 h 155"/>
                  <a:gd name="T48" fmla="*/ 81356475 w 539"/>
                  <a:gd name="T49" fmla="*/ 979820 h 155"/>
                  <a:gd name="T50" fmla="*/ 82897195 w 539"/>
                  <a:gd name="T51" fmla="*/ 815524 h 155"/>
                  <a:gd name="T52" fmla="*/ 84773726 w 539"/>
                  <a:gd name="T53" fmla="*/ 689629 h 155"/>
                  <a:gd name="T54" fmla="*/ 86512912 w 539"/>
                  <a:gd name="T55" fmla="*/ 555636 h 155"/>
                  <a:gd name="T56" fmla="*/ 88430959 w 539"/>
                  <a:gd name="T57" fmla="*/ 454603 h 155"/>
                  <a:gd name="T58" fmla="*/ 91571522 w 539"/>
                  <a:gd name="T59" fmla="*/ 371104 h 155"/>
                  <a:gd name="T60" fmla="*/ 94781421 w 539"/>
                  <a:gd name="T61" fmla="*/ 302872 h 155"/>
                  <a:gd name="T62" fmla="*/ 99243453 w 539"/>
                  <a:gd name="T63" fmla="*/ 261195 h 155"/>
                  <a:gd name="T64" fmla="*/ 101747932 w 539"/>
                  <a:gd name="T65" fmla="*/ 231344 h 155"/>
                  <a:gd name="T66" fmla="*/ 104251948 w 539"/>
                  <a:gd name="T67" fmla="*/ 210446 h 155"/>
                  <a:gd name="T68" fmla="*/ 106488929 w 539"/>
                  <a:gd name="T69" fmla="*/ 186395 h 155"/>
                  <a:gd name="T70" fmla="*/ 109269758 w 539"/>
                  <a:gd name="T71" fmla="*/ 160746 h 155"/>
                  <a:gd name="T72" fmla="*/ 111935092 w 539"/>
                  <a:gd name="T73" fmla="*/ 142375 h 155"/>
                  <a:gd name="T74" fmla="*/ 114324526 w 539"/>
                  <a:gd name="T75" fmla="*/ 111692 h 155"/>
                  <a:gd name="T76" fmla="*/ 116652577 w 539"/>
                  <a:gd name="T77" fmla="*/ 98927 h 155"/>
                  <a:gd name="T78" fmla="*/ 119527188 w 539"/>
                  <a:gd name="T79" fmla="*/ 77607 h 155"/>
                  <a:gd name="T80" fmla="*/ 122045659 w 539"/>
                  <a:gd name="T81" fmla="*/ 68738 h 155"/>
                  <a:gd name="T82" fmla="*/ 124297062 w 539"/>
                  <a:gd name="T83" fmla="*/ 3 h 155"/>
                  <a:gd name="T84" fmla="*/ 127309869 w 539"/>
                  <a:gd name="T85" fmla="*/ 2 h 155"/>
                  <a:gd name="T86" fmla="*/ 129668662 w 539"/>
                  <a:gd name="T87" fmla="*/ 1 h 155"/>
                  <a:gd name="T88" fmla="*/ 132022063 w 539"/>
                  <a:gd name="T89" fmla="*/ 0 h 155"/>
                  <a:gd name="T90" fmla="*/ 134509845 w 539"/>
                  <a:gd name="T91" fmla="*/ 0 h 155"/>
                  <a:gd name="T92" fmla="*/ 137391169 w 539"/>
                  <a:gd name="T93" fmla="*/ 0 h 15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39"/>
                  <a:gd name="T142" fmla="*/ 0 h 155"/>
                  <a:gd name="T143" fmla="*/ 539 w 539"/>
                  <a:gd name="T144" fmla="*/ 155 h 155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39" h="155">
                    <a:moveTo>
                      <a:pt x="0" y="10"/>
                    </a:moveTo>
                    <a:lnTo>
                      <a:pt x="8" y="20"/>
                    </a:lnTo>
                    <a:lnTo>
                      <a:pt x="14" y="25"/>
                    </a:lnTo>
                    <a:lnTo>
                      <a:pt x="19" y="31"/>
                    </a:lnTo>
                    <a:lnTo>
                      <a:pt x="26" y="37"/>
                    </a:lnTo>
                    <a:lnTo>
                      <a:pt x="32" y="43"/>
                    </a:lnTo>
                    <a:lnTo>
                      <a:pt x="40" y="49"/>
                    </a:lnTo>
                    <a:lnTo>
                      <a:pt x="47" y="56"/>
                    </a:lnTo>
                    <a:lnTo>
                      <a:pt x="55" y="62"/>
                    </a:lnTo>
                    <a:lnTo>
                      <a:pt x="63" y="68"/>
                    </a:lnTo>
                    <a:lnTo>
                      <a:pt x="72" y="75"/>
                    </a:lnTo>
                    <a:lnTo>
                      <a:pt x="81" y="81"/>
                    </a:lnTo>
                    <a:lnTo>
                      <a:pt x="90" y="88"/>
                    </a:lnTo>
                    <a:lnTo>
                      <a:pt x="99" y="94"/>
                    </a:lnTo>
                    <a:lnTo>
                      <a:pt x="109" y="100"/>
                    </a:lnTo>
                    <a:lnTo>
                      <a:pt x="118" y="106"/>
                    </a:lnTo>
                    <a:lnTo>
                      <a:pt x="128" y="112"/>
                    </a:lnTo>
                    <a:lnTo>
                      <a:pt x="137" y="117"/>
                    </a:lnTo>
                    <a:lnTo>
                      <a:pt x="147" y="122"/>
                    </a:lnTo>
                    <a:lnTo>
                      <a:pt x="156" y="128"/>
                    </a:lnTo>
                    <a:lnTo>
                      <a:pt x="166" y="132"/>
                    </a:lnTo>
                    <a:lnTo>
                      <a:pt x="175" y="136"/>
                    </a:lnTo>
                    <a:lnTo>
                      <a:pt x="184" y="140"/>
                    </a:lnTo>
                    <a:lnTo>
                      <a:pt x="193" y="144"/>
                    </a:lnTo>
                    <a:lnTo>
                      <a:pt x="202" y="147"/>
                    </a:lnTo>
                    <a:lnTo>
                      <a:pt x="210" y="150"/>
                    </a:lnTo>
                    <a:lnTo>
                      <a:pt x="218" y="152"/>
                    </a:lnTo>
                    <a:lnTo>
                      <a:pt x="226" y="153"/>
                    </a:lnTo>
                    <a:lnTo>
                      <a:pt x="234" y="154"/>
                    </a:lnTo>
                    <a:lnTo>
                      <a:pt x="241" y="154"/>
                    </a:lnTo>
                    <a:lnTo>
                      <a:pt x="247" y="154"/>
                    </a:lnTo>
                    <a:lnTo>
                      <a:pt x="253" y="153"/>
                    </a:lnTo>
                    <a:lnTo>
                      <a:pt x="265" y="148"/>
                    </a:lnTo>
                    <a:lnTo>
                      <a:pt x="270" y="146"/>
                    </a:lnTo>
                    <a:lnTo>
                      <a:pt x="275" y="142"/>
                    </a:lnTo>
                    <a:lnTo>
                      <a:pt x="279" y="138"/>
                    </a:lnTo>
                    <a:lnTo>
                      <a:pt x="283" y="135"/>
                    </a:lnTo>
                    <a:lnTo>
                      <a:pt x="287" y="130"/>
                    </a:lnTo>
                    <a:lnTo>
                      <a:pt x="290" y="126"/>
                    </a:lnTo>
                    <a:lnTo>
                      <a:pt x="294" y="121"/>
                    </a:lnTo>
                    <a:lnTo>
                      <a:pt x="296" y="116"/>
                    </a:lnTo>
                    <a:lnTo>
                      <a:pt x="299" y="111"/>
                    </a:lnTo>
                    <a:lnTo>
                      <a:pt x="302" y="106"/>
                    </a:lnTo>
                    <a:lnTo>
                      <a:pt x="304" y="100"/>
                    </a:lnTo>
                    <a:lnTo>
                      <a:pt x="307" y="95"/>
                    </a:lnTo>
                    <a:lnTo>
                      <a:pt x="309" y="89"/>
                    </a:lnTo>
                    <a:lnTo>
                      <a:pt x="312" y="84"/>
                    </a:lnTo>
                    <a:lnTo>
                      <a:pt x="314" y="78"/>
                    </a:lnTo>
                    <a:lnTo>
                      <a:pt x="317" y="73"/>
                    </a:lnTo>
                    <a:lnTo>
                      <a:pt x="319" y="67"/>
                    </a:lnTo>
                    <a:lnTo>
                      <a:pt x="322" y="62"/>
                    </a:lnTo>
                    <a:lnTo>
                      <a:pt x="325" y="57"/>
                    </a:lnTo>
                    <a:lnTo>
                      <a:pt x="328" y="52"/>
                    </a:lnTo>
                    <a:lnTo>
                      <a:pt x="332" y="47"/>
                    </a:lnTo>
                    <a:lnTo>
                      <a:pt x="335" y="43"/>
                    </a:lnTo>
                    <a:lnTo>
                      <a:pt x="339" y="38"/>
                    </a:lnTo>
                    <a:lnTo>
                      <a:pt x="344" y="34"/>
                    </a:lnTo>
                    <a:lnTo>
                      <a:pt x="348" y="31"/>
                    </a:lnTo>
                    <a:lnTo>
                      <a:pt x="354" y="28"/>
                    </a:lnTo>
                    <a:lnTo>
                      <a:pt x="359" y="25"/>
                    </a:lnTo>
                    <a:lnTo>
                      <a:pt x="366" y="23"/>
                    </a:lnTo>
                    <a:lnTo>
                      <a:pt x="372" y="21"/>
                    </a:lnTo>
                    <a:lnTo>
                      <a:pt x="380" y="20"/>
                    </a:lnTo>
                    <a:lnTo>
                      <a:pt x="389" y="18"/>
                    </a:lnTo>
                    <a:lnTo>
                      <a:pt x="394" y="17"/>
                    </a:lnTo>
                    <a:lnTo>
                      <a:pt x="399" y="16"/>
                    </a:lnTo>
                    <a:lnTo>
                      <a:pt x="404" y="16"/>
                    </a:lnTo>
                    <a:lnTo>
                      <a:pt x="408" y="15"/>
                    </a:lnTo>
                    <a:lnTo>
                      <a:pt x="414" y="14"/>
                    </a:lnTo>
                    <a:lnTo>
                      <a:pt x="418" y="13"/>
                    </a:lnTo>
                    <a:lnTo>
                      <a:pt x="424" y="12"/>
                    </a:lnTo>
                    <a:lnTo>
                      <a:pt x="428" y="11"/>
                    </a:lnTo>
                    <a:lnTo>
                      <a:pt x="433" y="10"/>
                    </a:lnTo>
                    <a:lnTo>
                      <a:pt x="438" y="10"/>
                    </a:lnTo>
                    <a:lnTo>
                      <a:pt x="443" y="9"/>
                    </a:lnTo>
                    <a:lnTo>
                      <a:pt x="448" y="8"/>
                    </a:lnTo>
                    <a:lnTo>
                      <a:pt x="454" y="7"/>
                    </a:lnTo>
                    <a:lnTo>
                      <a:pt x="458" y="7"/>
                    </a:lnTo>
                    <a:lnTo>
                      <a:pt x="464" y="6"/>
                    </a:lnTo>
                    <a:lnTo>
                      <a:pt x="468" y="5"/>
                    </a:lnTo>
                    <a:lnTo>
                      <a:pt x="474" y="4"/>
                    </a:lnTo>
                    <a:lnTo>
                      <a:pt x="478" y="4"/>
                    </a:lnTo>
                    <a:lnTo>
                      <a:pt x="484" y="3"/>
                    </a:lnTo>
                    <a:lnTo>
                      <a:pt x="488" y="3"/>
                    </a:lnTo>
                    <a:lnTo>
                      <a:pt x="494" y="2"/>
                    </a:lnTo>
                    <a:lnTo>
                      <a:pt x="498" y="2"/>
                    </a:lnTo>
                    <a:lnTo>
                      <a:pt x="504" y="1"/>
                    </a:lnTo>
                    <a:lnTo>
                      <a:pt x="508" y="1"/>
                    </a:lnTo>
                    <a:lnTo>
                      <a:pt x="513" y="1"/>
                    </a:lnTo>
                    <a:lnTo>
                      <a:pt x="518" y="0"/>
                    </a:lnTo>
                    <a:lnTo>
                      <a:pt x="523" y="0"/>
                    </a:lnTo>
                    <a:lnTo>
                      <a:pt x="528" y="0"/>
                    </a:lnTo>
                    <a:lnTo>
                      <a:pt x="533" y="0"/>
                    </a:lnTo>
                    <a:lnTo>
                      <a:pt x="538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75" name="Freeform 46">
                <a:extLst>
                  <a:ext uri="{FF2B5EF4-FFF2-40B4-BE49-F238E27FC236}">
                    <a16:creationId xmlns:a16="http://schemas.microsoft.com/office/drawing/2014/main" id="{61B78B6A-CC16-42CB-AC57-4763DE04CD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6" y="2183"/>
                <a:ext cx="530" cy="359"/>
              </a:xfrm>
              <a:custGeom>
                <a:avLst/>
                <a:gdLst>
                  <a:gd name="T0" fmla="*/ 0 w 453"/>
                  <a:gd name="T1" fmla="*/ 4294048 h 318"/>
                  <a:gd name="T2" fmla="*/ 1494550 w 453"/>
                  <a:gd name="T3" fmla="*/ 4054554 h 318"/>
                  <a:gd name="T4" fmla="*/ 4074519 w 453"/>
                  <a:gd name="T5" fmla="*/ 3804942 h 318"/>
                  <a:gd name="T6" fmla="*/ 7634613 w 453"/>
                  <a:gd name="T7" fmla="*/ 3603081 h 318"/>
                  <a:gd name="T8" fmla="*/ 12406325 w 453"/>
                  <a:gd name="T9" fmla="*/ 3405490 h 318"/>
                  <a:gd name="T10" fmla="*/ 18065772 w 453"/>
                  <a:gd name="T11" fmla="*/ 3204101 h 318"/>
                  <a:gd name="T12" fmla="*/ 23995305 w 453"/>
                  <a:gd name="T13" fmla="*/ 3045716 h 318"/>
                  <a:gd name="T14" fmla="*/ 30513858 w 453"/>
                  <a:gd name="T15" fmla="*/ 2891578 h 318"/>
                  <a:gd name="T16" fmla="*/ 36691352 w 453"/>
                  <a:gd name="T17" fmla="*/ 2710942 h 318"/>
                  <a:gd name="T18" fmla="*/ 43557652 w 453"/>
                  <a:gd name="T19" fmla="*/ 2566242 h 318"/>
                  <a:gd name="T20" fmla="*/ 50114914 w 453"/>
                  <a:gd name="T21" fmla="*/ 2409537 h 318"/>
                  <a:gd name="T22" fmla="*/ 56253766 w 453"/>
                  <a:gd name="T23" fmla="*/ 2273161 h 318"/>
                  <a:gd name="T24" fmla="*/ 61935127 w 453"/>
                  <a:gd name="T25" fmla="*/ 2127089 h 318"/>
                  <a:gd name="T26" fmla="*/ 67251595 w 453"/>
                  <a:gd name="T27" fmla="*/ 1999811 h 318"/>
                  <a:gd name="T28" fmla="*/ 71821049 w 453"/>
                  <a:gd name="T29" fmla="*/ 1828423 h 318"/>
                  <a:gd name="T30" fmla="*/ 75314209 w 453"/>
                  <a:gd name="T31" fmla="*/ 1691681 h 318"/>
                  <a:gd name="T32" fmla="*/ 77696149 w 453"/>
                  <a:gd name="T33" fmla="*/ 1517737 h 318"/>
                  <a:gd name="T34" fmla="*/ 79589300 w 453"/>
                  <a:gd name="T35" fmla="*/ 1401491 h 318"/>
                  <a:gd name="T36" fmla="*/ 81067113 w 453"/>
                  <a:gd name="T37" fmla="*/ 1292875 h 318"/>
                  <a:gd name="T38" fmla="*/ 82193299 w 453"/>
                  <a:gd name="T39" fmla="*/ 1163937 h 318"/>
                  <a:gd name="T40" fmla="*/ 83476502 w 453"/>
                  <a:gd name="T41" fmla="*/ 1031008 h 318"/>
                  <a:gd name="T42" fmla="*/ 84779796 w 453"/>
                  <a:gd name="T43" fmla="*/ 910152 h 318"/>
                  <a:gd name="T44" fmla="*/ 86406613 w 453"/>
                  <a:gd name="T45" fmla="*/ 795953 h 318"/>
                  <a:gd name="T46" fmla="*/ 87621700 w 453"/>
                  <a:gd name="T47" fmla="*/ 686019 h 318"/>
                  <a:gd name="T48" fmla="*/ 89112760 w 453"/>
                  <a:gd name="T49" fmla="*/ 560331 h 318"/>
                  <a:gd name="T50" fmla="*/ 90515366 w 453"/>
                  <a:gd name="T51" fmla="*/ 451360 h 318"/>
                  <a:gd name="T52" fmla="*/ 92057235 w 453"/>
                  <a:gd name="T53" fmla="*/ 340578 h 318"/>
                  <a:gd name="T54" fmla="*/ 94108690 w 453"/>
                  <a:gd name="T55" fmla="*/ 260014 h 318"/>
                  <a:gd name="T56" fmla="*/ 96164345 w 453"/>
                  <a:gd name="T57" fmla="*/ 180715 h 318"/>
                  <a:gd name="T58" fmla="*/ 98312124 w 453"/>
                  <a:gd name="T59" fmla="*/ 98550 h 318"/>
                  <a:gd name="T60" fmla="*/ 100616382 w 453"/>
                  <a:gd name="T61" fmla="*/ 3 h 318"/>
                  <a:gd name="T62" fmla="*/ 102515455 w 453"/>
                  <a:gd name="T63" fmla="*/ 1 h 318"/>
                  <a:gd name="T64" fmla="*/ 102805612 w 453"/>
                  <a:gd name="T65" fmla="*/ 1 h 318"/>
                  <a:gd name="T66" fmla="*/ 103271086 w 453"/>
                  <a:gd name="T67" fmla="*/ 1 h 318"/>
                  <a:gd name="T68" fmla="*/ 103887342 w 453"/>
                  <a:gd name="T69" fmla="*/ 1 h 318"/>
                  <a:gd name="T70" fmla="*/ 104440046 w 453"/>
                  <a:gd name="T71" fmla="*/ 1 h 318"/>
                  <a:gd name="T72" fmla="*/ 104820282 w 453"/>
                  <a:gd name="T73" fmla="*/ 0 h 318"/>
                  <a:gd name="T74" fmla="*/ 105405257 w 453"/>
                  <a:gd name="T75" fmla="*/ 0 h 318"/>
                  <a:gd name="T76" fmla="*/ 105970956 w 453"/>
                  <a:gd name="T77" fmla="*/ 0 h 318"/>
                  <a:gd name="T78" fmla="*/ 106354245 w 453"/>
                  <a:gd name="T79" fmla="*/ 0 h 318"/>
                  <a:gd name="T80" fmla="*/ 107131812 w 453"/>
                  <a:gd name="T81" fmla="*/ 0 h 318"/>
                  <a:gd name="T82" fmla="*/ 107594149 w 453"/>
                  <a:gd name="T83" fmla="*/ 1 h 318"/>
                  <a:gd name="T84" fmla="*/ 107729305 w 453"/>
                  <a:gd name="T85" fmla="*/ 1 h 318"/>
                  <a:gd name="T86" fmla="*/ 108674791 w 453"/>
                  <a:gd name="T87" fmla="*/ 1 h 318"/>
                  <a:gd name="T88" fmla="*/ 108945682 w 453"/>
                  <a:gd name="T89" fmla="*/ 1 h 318"/>
                  <a:gd name="T90" fmla="*/ 109257716 w 453"/>
                  <a:gd name="T91" fmla="*/ 1 h 318"/>
                  <a:gd name="T92" fmla="*/ 109863981 w 453"/>
                  <a:gd name="T93" fmla="*/ 2 h 31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53"/>
                  <a:gd name="T142" fmla="*/ 0 h 318"/>
                  <a:gd name="T143" fmla="*/ 453 w 453"/>
                  <a:gd name="T144" fmla="*/ 318 h 31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53" h="318">
                    <a:moveTo>
                      <a:pt x="0" y="317"/>
                    </a:moveTo>
                    <a:lnTo>
                      <a:pt x="0" y="297"/>
                    </a:lnTo>
                    <a:lnTo>
                      <a:pt x="2" y="289"/>
                    </a:lnTo>
                    <a:lnTo>
                      <a:pt x="6" y="280"/>
                    </a:lnTo>
                    <a:lnTo>
                      <a:pt x="11" y="272"/>
                    </a:lnTo>
                    <a:lnTo>
                      <a:pt x="17" y="264"/>
                    </a:lnTo>
                    <a:lnTo>
                      <a:pt x="24" y="256"/>
                    </a:lnTo>
                    <a:lnTo>
                      <a:pt x="32" y="249"/>
                    </a:lnTo>
                    <a:lnTo>
                      <a:pt x="41" y="242"/>
                    </a:lnTo>
                    <a:lnTo>
                      <a:pt x="51" y="235"/>
                    </a:lnTo>
                    <a:lnTo>
                      <a:pt x="62" y="228"/>
                    </a:lnTo>
                    <a:lnTo>
                      <a:pt x="74" y="222"/>
                    </a:lnTo>
                    <a:lnTo>
                      <a:pt x="86" y="216"/>
                    </a:lnTo>
                    <a:lnTo>
                      <a:pt x="98" y="210"/>
                    </a:lnTo>
                    <a:lnTo>
                      <a:pt x="111" y="204"/>
                    </a:lnTo>
                    <a:lnTo>
                      <a:pt x="125" y="199"/>
                    </a:lnTo>
                    <a:lnTo>
                      <a:pt x="138" y="193"/>
                    </a:lnTo>
                    <a:lnTo>
                      <a:pt x="151" y="187"/>
                    </a:lnTo>
                    <a:lnTo>
                      <a:pt x="165" y="182"/>
                    </a:lnTo>
                    <a:lnTo>
                      <a:pt x="179" y="177"/>
                    </a:lnTo>
                    <a:lnTo>
                      <a:pt x="192" y="172"/>
                    </a:lnTo>
                    <a:lnTo>
                      <a:pt x="206" y="167"/>
                    </a:lnTo>
                    <a:lnTo>
                      <a:pt x="219" y="162"/>
                    </a:lnTo>
                    <a:lnTo>
                      <a:pt x="231" y="157"/>
                    </a:lnTo>
                    <a:lnTo>
                      <a:pt x="243" y="152"/>
                    </a:lnTo>
                    <a:lnTo>
                      <a:pt x="255" y="147"/>
                    </a:lnTo>
                    <a:lnTo>
                      <a:pt x="266" y="142"/>
                    </a:lnTo>
                    <a:lnTo>
                      <a:pt x="277" y="137"/>
                    </a:lnTo>
                    <a:lnTo>
                      <a:pt x="286" y="132"/>
                    </a:lnTo>
                    <a:lnTo>
                      <a:pt x="295" y="127"/>
                    </a:lnTo>
                    <a:lnTo>
                      <a:pt x="302" y="122"/>
                    </a:lnTo>
                    <a:lnTo>
                      <a:pt x="309" y="117"/>
                    </a:lnTo>
                    <a:lnTo>
                      <a:pt x="316" y="109"/>
                    </a:lnTo>
                    <a:lnTo>
                      <a:pt x="320" y="105"/>
                    </a:lnTo>
                    <a:lnTo>
                      <a:pt x="323" y="101"/>
                    </a:lnTo>
                    <a:lnTo>
                      <a:pt x="327" y="97"/>
                    </a:lnTo>
                    <a:lnTo>
                      <a:pt x="329" y="93"/>
                    </a:lnTo>
                    <a:lnTo>
                      <a:pt x="333" y="89"/>
                    </a:lnTo>
                    <a:lnTo>
                      <a:pt x="335" y="85"/>
                    </a:lnTo>
                    <a:lnTo>
                      <a:pt x="338" y="81"/>
                    </a:lnTo>
                    <a:lnTo>
                      <a:pt x="341" y="76"/>
                    </a:lnTo>
                    <a:lnTo>
                      <a:pt x="344" y="72"/>
                    </a:lnTo>
                    <a:lnTo>
                      <a:pt x="347" y="68"/>
                    </a:lnTo>
                    <a:lnTo>
                      <a:pt x="349" y="63"/>
                    </a:lnTo>
                    <a:lnTo>
                      <a:pt x="352" y="59"/>
                    </a:lnTo>
                    <a:lnTo>
                      <a:pt x="355" y="55"/>
                    </a:lnTo>
                    <a:lnTo>
                      <a:pt x="357" y="51"/>
                    </a:lnTo>
                    <a:lnTo>
                      <a:pt x="360" y="47"/>
                    </a:lnTo>
                    <a:lnTo>
                      <a:pt x="363" y="43"/>
                    </a:lnTo>
                    <a:lnTo>
                      <a:pt x="366" y="39"/>
                    </a:lnTo>
                    <a:lnTo>
                      <a:pt x="369" y="35"/>
                    </a:lnTo>
                    <a:lnTo>
                      <a:pt x="372" y="31"/>
                    </a:lnTo>
                    <a:lnTo>
                      <a:pt x="375" y="28"/>
                    </a:lnTo>
                    <a:lnTo>
                      <a:pt x="379" y="24"/>
                    </a:lnTo>
                    <a:lnTo>
                      <a:pt x="383" y="21"/>
                    </a:lnTo>
                    <a:lnTo>
                      <a:pt x="387" y="18"/>
                    </a:lnTo>
                    <a:lnTo>
                      <a:pt x="391" y="15"/>
                    </a:lnTo>
                    <a:lnTo>
                      <a:pt x="395" y="12"/>
                    </a:lnTo>
                    <a:lnTo>
                      <a:pt x="399" y="10"/>
                    </a:lnTo>
                    <a:lnTo>
                      <a:pt x="404" y="7"/>
                    </a:lnTo>
                    <a:lnTo>
                      <a:pt x="409" y="5"/>
                    </a:lnTo>
                    <a:lnTo>
                      <a:pt x="414" y="3"/>
                    </a:lnTo>
                    <a:lnTo>
                      <a:pt x="420" y="2"/>
                    </a:lnTo>
                    <a:lnTo>
                      <a:pt x="421" y="1"/>
                    </a:lnTo>
                    <a:lnTo>
                      <a:pt x="423" y="1"/>
                    </a:lnTo>
                    <a:lnTo>
                      <a:pt x="425" y="1"/>
                    </a:lnTo>
                    <a:lnTo>
                      <a:pt x="427" y="1"/>
                    </a:lnTo>
                    <a:lnTo>
                      <a:pt x="429" y="1"/>
                    </a:lnTo>
                    <a:lnTo>
                      <a:pt x="431" y="0"/>
                    </a:lnTo>
                    <a:lnTo>
                      <a:pt x="433" y="0"/>
                    </a:lnTo>
                    <a:lnTo>
                      <a:pt x="435" y="0"/>
                    </a:lnTo>
                    <a:lnTo>
                      <a:pt x="436" y="0"/>
                    </a:lnTo>
                    <a:lnTo>
                      <a:pt x="437" y="0"/>
                    </a:lnTo>
                    <a:lnTo>
                      <a:pt x="438" y="0"/>
                    </a:lnTo>
                    <a:lnTo>
                      <a:pt x="439" y="0"/>
                    </a:lnTo>
                    <a:lnTo>
                      <a:pt x="440" y="0"/>
                    </a:lnTo>
                    <a:lnTo>
                      <a:pt x="441" y="0"/>
                    </a:lnTo>
                    <a:lnTo>
                      <a:pt x="442" y="1"/>
                    </a:lnTo>
                    <a:lnTo>
                      <a:pt x="443" y="1"/>
                    </a:lnTo>
                    <a:lnTo>
                      <a:pt x="444" y="1"/>
                    </a:lnTo>
                    <a:lnTo>
                      <a:pt x="445" y="1"/>
                    </a:lnTo>
                    <a:lnTo>
                      <a:pt x="446" y="1"/>
                    </a:lnTo>
                    <a:lnTo>
                      <a:pt x="447" y="1"/>
                    </a:lnTo>
                    <a:lnTo>
                      <a:pt x="448" y="1"/>
                    </a:lnTo>
                    <a:lnTo>
                      <a:pt x="449" y="1"/>
                    </a:lnTo>
                    <a:lnTo>
                      <a:pt x="450" y="1"/>
                    </a:lnTo>
                    <a:lnTo>
                      <a:pt x="451" y="2"/>
                    </a:lnTo>
                    <a:lnTo>
                      <a:pt x="452" y="2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76" name="Freeform 47">
                <a:extLst>
                  <a:ext uri="{FF2B5EF4-FFF2-40B4-BE49-F238E27FC236}">
                    <a16:creationId xmlns:a16="http://schemas.microsoft.com/office/drawing/2014/main" id="{C64BD78B-A9C5-4E0D-BE98-53E466228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8" y="2308"/>
                <a:ext cx="168" cy="125"/>
              </a:xfrm>
              <a:custGeom>
                <a:avLst/>
                <a:gdLst>
                  <a:gd name="T0" fmla="*/ 27764685 w 144"/>
                  <a:gd name="T1" fmla="*/ 75644 h 111"/>
                  <a:gd name="T2" fmla="*/ 25148619 w 144"/>
                  <a:gd name="T3" fmla="*/ 2 h 111"/>
                  <a:gd name="T4" fmla="*/ 23801297 w 144"/>
                  <a:gd name="T5" fmla="*/ 1 h 111"/>
                  <a:gd name="T6" fmla="*/ 22680844 w 144"/>
                  <a:gd name="T7" fmla="*/ 1 h 111"/>
                  <a:gd name="T8" fmla="*/ 21490909 w 144"/>
                  <a:gd name="T9" fmla="*/ 0 h 111"/>
                  <a:gd name="T10" fmla="*/ 20313595 w 144"/>
                  <a:gd name="T11" fmla="*/ 1 h 111"/>
                  <a:gd name="T12" fmla="*/ 18986549 w 144"/>
                  <a:gd name="T13" fmla="*/ 2 h 111"/>
                  <a:gd name="T14" fmla="*/ 17771305 w 144"/>
                  <a:gd name="T15" fmla="*/ 2 h 111"/>
                  <a:gd name="T16" fmla="*/ 16663477 w 144"/>
                  <a:gd name="T17" fmla="*/ 59649 h 111"/>
                  <a:gd name="T18" fmla="*/ 15632530 w 144"/>
                  <a:gd name="T19" fmla="*/ 75644 h 111"/>
                  <a:gd name="T20" fmla="*/ 14403867 w 144"/>
                  <a:gd name="T21" fmla="*/ 95929 h 111"/>
                  <a:gd name="T22" fmla="*/ 13399311 w 144"/>
                  <a:gd name="T23" fmla="*/ 121653 h 111"/>
                  <a:gd name="T24" fmla="*/ 11977387 w 144"/>
                  <a:gd name="T25" fmla="*/ 155999 h 111"/>
                  <a:gd name="T26" fmla="*/ 11191259 w 144"/>
                  <a:gd name="T27" fmla="*/ 195646 h 111"/>
                  <a:gd name="T28" fmla="*/ 10246964 w 144"/>
                  <a:gd name="T29" fmla="*/ 222784 h 111"/>
                  <a:gd name="T30" fmla="*/ 9318313 w 144"/>
                  <a:gd name="T31" fmla="*/ 279403 h 111"/>
                  <a:gd name="T32" fmla="*/ 8224546 w 144"/>
                  <a:gd name="T33" fmla="*/ 314643 h 111"/>
                  <a:gd name="T34" fmla="*/ 7231449 w 144"/>
                  <a:gd name="T35" fmla="*/ 366159 h 111"/>
                  <a:gd name="T36" fmla="*/ 6662216 w 144"/>
                  <a:gd name="T37" fmla="*/ 412341 h 111"/>
                  <a:gd name="T38" fmla="*/ 5868169 w 144"/>
                  <a:gd name="T39" fmla="*/ 467962 h 111"/>
                  <a:gd name="T40" fmla="*/ 5028757 w 144"/>
                  <a:gd name="T41" fmla="*/ 522914 h 111"/>
                  <a:gd name="T42" fmla="*/ 4311308 w 144"/>
                  <a:gd name="T43" fmla="*/ 588867 h 111"/>
                  <a:gd name="T44" fmla="*/ 3472754 w 144"/>
                  <a:gd name="T45" fmla="*/ 658372 h 111"/>
                  <a:gd name="T46" fmla="*/ 2740056 w 144"/>
                  <a:gd name="T47" fmla="*/ 722650 h 111"/>
                  <a:gd name="T48" fmla="*/ 2331091 w 144"/>
                  <a:gd name="T49" fmla="*/ 773420 h 111"/>
                  <a:gd name="T50" fmla="*/ 1729768 w 144"/>
                  <a:gd name="T51" fmla="*/ 847511 h 111"/>
                  <a:gd name="T52" fmla="*/ 1270850 w 144"/>
                  <a:gd name="T53" fmla="*/ 926675 h 111"/>
                  <a:gd name="T54" fmla="*/ 931586 w 144"/>
                  <a:gd name="T55" fmla="*/ 999175 h 111"/>
                  <a:gd name="T56" fmla="*/ 12783 w 144"/>
                  <a:gd name="T57" fmla="*/ 1066480 h 111"/>
                  <a:gd name="T58" fmla="*/ 1 w 144"/>
                  <a:gd name="T59" fmla="*/ 1159841 h 111"/>
                  <a:gd name="T60" fmla="*/ 0 w 144"/>
                  <a:gd name="T61" fmla="*/ 1242857 h 111"/>
                  <a:gd name="T62" fmla="*/ 0 w 144"/>
                  <a:gd name="T63" fmla="*/ 1308770 h 11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44"/>
                  <a:gd name="T97" fmla="*/ 0 h 111"/>
                  <a:gd name="T98" fmla="*/ 144 w 144"/>
                  <a:gd name="T99" fmla="*/ 111 h 11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44" h="111">
                    <a:moveTo>
                      <a:pt x="143" y="6"/>
                    </a:moveTo>
                    <a:lnTo>
                      <a:pt x="130" y="2"/>
                    </a:lnTo>
                    <a:lnTo>
                      <a:pt x="123" y="1"/>
                    </a:lnTo>
                    <a:lnTo>
                      <a:pt x="117" y="1"/>
                    </a:lnTo>
                    <a:lnTo>
                      <a:pt x="111" y="0"/>
                    </a:lnTo>
                    <a:lnTo>
                      <a:pt x="105" y="1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1" y="6"/>
                    </a:lnTo>
                    <a:lnTo>
                      <a:pt x="75" y="8"/>
                    </a:lnTo>
                    <a:lnTo>
                      <a:pt x="69" y="10"/>
                    </a:lnTo>
                    <a:lnTo>
                      <a:pt x="63" y="13"/>
                    </a:lnTo>
                    <a:lnTo>
                      <a:pt x="58" y="16"/>
                    </a:lnTo>
                    <a:lnTo>
                      <a:pt x="53" y="19"/>
                    </a:lnTo>
                    <a:lnTo>
                      <a:pt x="48" y="23"/>
                    </a:lnTo>
                    <a:lnTo>
                      <a:pt x="43" y="26"/>
                    </a:lnTo>
                    <a:lnTo>
                      <a:pt x="38" y="31"/>
                    </a:lnTo>
                    <a:lnTo>
                      <a:pt x="34" y="35"/>
                    </a:lnTo>
                    <a:lnTo>
                      <a:pt x="30" y="40"/>
                    </a:lnTo>
                    <a:lnTo>
                      <a:pt x="26" y="44"/>
                    </a:lnTo>
                    <a:lnTo>
                      <a:pt x="22" y="50"/>
                    </a:lnTo>
                    <a:lnTo>
                      <a:pt x="18" y="55"/>
                    </a:lnTo>
                    <a:lnTo>
                      <a:pt x="15" y="60"/>
                    </a:lnTo>
                    <a:lnTo>
                      <a:pt x="12" y="66"/>
                    </a:lnTo>
                    <a:lnTo>
                      <a:pt x="9" y="72"/>
                    </a:lnTo>
                    <a:lnTo>
                      <a:pt x="7" y="78"/>
                    </a:lnTo>
                    <a:lnTo>
                      <a:pt x="5" y="84"/>
                    </a:lnTo>
                    <a:lnTo>
                      <a:pt x="3" y="90"/>
                    </a:lnTo>
                    <a:lnTo>
                      <a:pt x="1" y="97"/>
                    </a:lnTo>
                    <a:lnTo>
                      <a:pt x="0" y="104"/>
                    </a:lnTo>
                    <a:lnTo>
                      <a:pt x="0" y="11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77" name="Freeform 48">
                <a:extLst>
                  <a:ext uri="{FF2B5EF4-FFF2-40B4-BE49-F238E27FC236}">
                    <a16:creationId xmlns:a16="http://schemas.microsoft.com/office/drawing/2014/main" id="{C1F42422-3A1E-4FAA-A17C-D147CEA97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0" y="1572"/>
                <a:ext cx="332" cy="503"/>
              </a:xfrm>
              <a:custGeom>
                <a:avLst/>
                <a:gdLst>
                  <a:gd name="T0" fmla="*/ 83190846 w 283"/>
                  <a:gd name="T1" fmla="*/ 356012 h 445"/>
                  <a:gd name="T2" fmla="*/ 84280348 w 283"/>
                  <a:gd name="T3" fmla="*/ 658574 h 445"/>
                  <a:gd name="T4" fmla="*/ 84766484 w 283"/>
                  <a:gd name="T5" fmla="*/ 933822 h 445"/>
                  <a:gd name="T6" fmla="*/ 84766484 w 283"/>
                  <a:gd name="T7" fmla="*/ 1185534 h 445"/>
                  <a:gd name="T8" fmla="*/ 84280348 w 283"/>
                  <a:gd name="T9" fmla="*/ 1348615 h 445"/>
                  <a:gd name="T10" fmla="*/ 83529315 w 283"/>
                  <a:gd name="T11" fmla="*/ 1524390 h 445"/>
                  <a:gd name="T12" fmla="*/ 82502296 w 283"/>
                  <a:gd name="T13" fmla="*/ 1698385 h 445"/>
                  <a:gd name="T14" fmla="*/ 81115798 w 283"/>
                  <a:gd name="T15" fmla="*/ 1829535 h 445"/>
                  <a:gd name="T16" fmla="*/ 79612435 w 283"/>
                  <a:gd name="T17" fmla="*/ 1944579 h 445"/>
                  <a:gd name="T18" fmla="*/ 77246414 w 283"/>
                  <a:gd name="T19" fmla="*/ 2076782 h 445"/>
                  <a:gd name="T20" fmla="*/ 75482199 w 283"/>
                  <a:gd name="T21" fmla="*/ 2201508 h 445"/>
                  <a:gd name="T22" fmla="*/ 73512524 w 283"/>
                  <a:gd name="T23" fmla="*/ 2376494 h 445"/>
                  <a:gd name="T24" fmla="*/ 71502644 w 283"/>
                  <a:gd name="T25" fmla="*/ 2528093 h 445"/>
                  <a:gd name="T26" fmla="*/ 69870179 w 283"/>
                  <a:gd name="T27" fmla="*/ 2713350 h 445"/>
                  <a:gd name="T28" fmla="*/ 68217557 w 283"/>
                  <a:gd name="T29" fmla="*/ 2940488 h 445"/>
                  <a:gd name="T30" fmla="*/ 66772337 w 283"/>
                  <a:gd name="T31" fmla="*/ 3179393 h 445"/>
                  <a:gd name="T32" fmla="*/ 65793515 w 283"/>
                  <a:gd name="T33" fmla="*/ 3466744 h 445"/>
                  <a:gd name="T34" fmla="*/ 65457270 w 283"/>
                  <a:gd name="T35" fmla="*/ 3593786 h 445"/>
                  <a:gd name="T36" fmla="*/ 64859409 w 283"/>
                  <a:gd name="T37" fmla="*/ 3724238 h 445"/>
                  <a:gd name="T38" fmla="*/ 64719715 w 283"/>
                  <a:gd name="T39" fmla="*/ 3815826 h 445"/>
                  <a:gd name="T40" fmla="*/ 64719715 w 283"/>
                  <a:gd name="T41" fmla="*/ 3904105 h 445"/>
                  <a:gd name="T42" fmla="*/ 64719715 w 283"/>
                  <a:gd name="T43" fmla="*/ 3955028 h 445"/>
                  <a:gd name="T44" fmla="*/ 64719715 w 283"/>
                  <a:gd name="T45" fmla="*/ 4036396 h 445"/>
                  <a:gd name="T46" fmla="*/ 64339673 w 283"/>
                  <a:gd name="T47" fmla="*/ 4062190 h 445"/>
                  <a:gd name="T48" fmla="*/ 64339673 w 283"/>
                  <a:gd name="T49" fmla="*/ 4126909 h 445"/>
                  <a:gd name="T50" fmla="*/ 64183218 w 283"/>
                  <a:gd name="T51" fmla="*/ 4189304 h 445"/>
                  <a:gd name="T52" fmla="*/ 63545929 w 283"/>
                  <a:gd name="T53" fmla="*/ 4246620 h 445"/>
                  <a:gd name="T54" fmla="*/ 62662784 w 283"/>
                  <a:gd name="T55" fmla="*/ 4313170 h 445"/>
                  <a:gd name="T56" fmla="*/ 61238286 w 283"/>
                  <a:gd name="T57" fmla="*/ 4412955 h 445"/>
                  <a:gd name="T58" fmla="*/ 60446651 w 283"/>
                  <a:gd name="T59" fmla="*/ 4510500 h 445"/>
                  <a:gd name="T60" fmla="*/ 58521988 w 283"/>
                  <a:gd name="T61" fmla="*/ 4645050 h 445"/>
                  <a:gd name="T62" fmla="*/ 54167162 w 283"/>
                  <a:gd name="T63" fmla="*/ 4956608 h 445"/>
                  <a:gd name="T64" fmla="*/ 50782532 w 283"/>
                  <a:gd name="T65" fmla="*/ 5185071 h 445"/>
                  <a:gd name="T66" fmla="*/ 48516927 w 283"/>
                  <a:gd name="T67" fmla="*/ 5425745 h 445"/>
                  <a:gd name="T68" fmla="*/ 45541443 w 283"/>
                  <a:gd name="T69" fmla="*/ 5689594 h 445"/>
                  <a:gd name="T70" fmla="*/ 43109703 w 283"/>
                  <a:gd name="T71" fmla="*/ 5930945 h 445"/>
                  <a:gd name="T72" fmla="*/ 40171392 w 283"/>
                  <a:gd name="T73" fmla="*/ 6171369 h 445"/>
                  <a:gd name="T74" fmla="*/ 36898699 w 283"/>
                  <a:gd name="T75" fmla="*/ 6396782 h 445"/>
                  <a:gd name="T76" fmla="*/ 34242482 w 283"/>
                  <a:gd name="T77" fmla="*/ 6594211 h 445"/>
                  <a:gd name="T78" fmla="*/ 31323604 w 283"/>
                  <a:gd name="T79" fmla="*/ 6753920 h 445"/>
                  <a:gd name="T80" fmla="*/ 27958163 w 283"/>
                  <a:gd name="T81" fmla="*/ 6903753 h 445"/>
                  <a:gd name="T82" fmla="*/ 24270411 w 283"/>
                  <a:gd name="T83" fmla="*/ 7009593 h 445"/>
                  <a:gd name="T84" fmla="*/ 20490292 w 283"/>
                  <a:gd name="T85" fmla="*/ 7070836 h 445"/>
                  <a:gd name="T86" fmla="*/ 15980663 w 283"/>
                  <a:gd name="T87" fmla="*/ 7094486 h 445"/>
                  <a:gd name="T88" fmla="*/ 10922421 w 283"/>
                  <a:gd name="T89" fmla="*/ 7070836 h 445"/>
                  <a:gd name="T90" fmla="*/ 6130345 w 283"/>
                  <a:gd name="T91" fmla="*/ 6996402 h 445"/>
                  <a:gd name="T92" fmla="*/ 0 w 283"/>
                  <a:gd name="T93" fmla="*/ 6851074 h 44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83"/>
                  <a:gd name="T142" fmla="*/ 0 h 445"/>
                  <a:gd name="T143" fmla="*/ 283 w 283"/>
                  <a:gd name="T144" fmla="*/ 445 h 445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83" h="445">
                    <a:moveTo>
                      <a:pt x="270" y="0"/>
                    </a:moveTo>
                    <a:lnTo>
                      <a:pt x="276" y="22"/>
                    </a:lnTo>
                    <a:lnTo>
                      <a:pt x="278" y="32"/>
                    </a:lnTo>
                    <a:lnTo>
                      <a:pt x="280" y="42"/>
                    </a:lnTo>
                    <a:lnTo>
                      <a:pt x="281" y="50"/>
                    </a:lnTo>
                    <a:lnTo>
                      <a:pt x="282" y="58"/>
                    </a:lnTo>
                    <a:lnTo>
                      <a:pt x="282" y="66"/>
                    </a:lnTo>
                    <a:lnTo>
                      <a:pt x="282" y="73"/>
                    </a:lnTo>
                    <a:lnTo>
                      <a:pt x="281" y="79"/>
                    </a:lnTo>
                    <a:lnTo>
                      <a:pt x="280" y="85"/>
                    </a:lnTo>
                    <a:lnTo>
                      <a:pt x="279" y="90"/>
                    </a:lnTo>
                    <a:lnTo>
                      <a:pt x="278" y="96"/>
                    </a:lnTo>
                    <a:lnTo>
                      <a:pt x="276" y="101"/>
                    </a:lnTo>
                    <a:lnTo>
                      <a:pt x="274" y="105"/>
                    </a:lnTo>
                    <a:lnTo>
                      <a:pt x="271" y="110"/>
                    </a:lnTo>
                    <a:lnTo>
                      <a:pt x="269" y="114"/>
                    </a:lnTo>
                    <a:lnTo>
                      <a:pt x="266" y="118"/>
                    </a:lnTo>
                    <a:lnTo>
                      <a:pt x="263" y="122"/>
                    </a:lnTo>
                    <a:lnTo>
                      <a:pt x="260" y="126"/>
                    </a:lnTo>
                    <a:lnTo>
                      <a:pt x="257" y="130"/>
                    </a:lnTo>
                    <a:lnTo>
                      <a:pt x="254" y="135"/>
                    </a:lnTo>
                    <a:lnTo>
                      <a:pt x="251" y="139"/>
                    </a:lnTo>
                    <a:lnTo>
                      <a:pt x="248" y="144"/>
                    </a:lnTo>
                    <a:lnTo>
                      <a:pt x="244" y="148"/>
                    </a:lnTo>
                    <a:lnTo>
                      <a:pt x="241" y="153"/>
                    </a:lnTo>
                    <a:lnTo>
                      <a:pt x="238" y="158"/>
                    </a:lnTo>
                    <a:lnTo>
                      <a:pt x="235" y="164"/>
                    </a:lnTo>
                    <a:lnTo>
                      <a:pt x="232" y="170"/>
                    </a:lnTo>
                    <a:lnTo>
                      <a:pt x="229" y="177"/>
                    </a:lnTo>
                    <a:lnTo>
                      <a:pt x="227" y="184"/>
                    </a:lnTo>
                    <a:lnTo>
                      <a:pt x="224" y="192"/>
                    </a:lnTo>
                    <a:lnTo>
                      <a:pt x="222" y="200"/>
                    </a:lnTo>
                    <a:lnTo>
                      <a:pt x="220" y="212"/>
                    </a:lnTo>
                    <a:lnTo>
                      <a:pt x="218" y="217"/>
                    </a:lnTo>
                    <a:lnTo>
                      <a:pt x="218" y="221"/>
                    </a:lnTo>
                    <a:lnTo>
                      <a:pt x="217" y="226"/>
                    </a:lnTo>
                    <a:lnTo>
                      <a:pt x="216" y="230"/>
                    </a:lnTo>
                    <a:lnTo>
                      <a:pt x="216" y="233"/>
                    </a:lnTo>
                    <a:lnTo>
                      <a:pt x="216" y="236"/>
                    </a:lnTo>
                    <a:lnTo>
                      <a:pt x="215" y="239"/>
                    </a:lnTo>
                    <a:lnTo>
                      <a:pt x="215" y="242"/>
                    </a:lnTo>
                    <a:lnTo>
                      <a:pt x="215" y="244"/>
                    </a:lnTo>
                    <a:lnTo>
                      <a:pt x="215" y="246"/>
                    </a:lnTo>
                    <a:lnTo>
                      <a:pt x="215" y="248"/>
                    </a:lnTo>
                    <a:lnTo>
                      <a:pt x="215" y="250"/>
                    </a:lnTo>
                    <a:lnTo>
                      <a:pt x="215" y="252"/>
                    </a:lnTo>
                    <a:lnTo>
                      <a:pt x="215" y="254"/>
                    </a:lnTo>
                    <a:lnTo>
                      <a:pt x="214" y="255"/>
                    </a:lnTo>
                    <a:lnTo>
                      <a:pt x="214" y="257"/>
                    </a:lnTo>
                    <a:lnTo>
                      <a:pt x="214" y="258"/>
                    </a:lnTo>
                    <a:lnTo>
                      <a:pt x="213" y="260"/>
                    </a:lnTo>
                    <a:lnTo>
                      <a:pt x="213" y="262"/>
                    </a:lnTo>
                    <a:lnTo>
                      <a:pt x="212" y="264"/>
                    </a:lnTo>
                    <a:lnTo>
                      <a:pt x="211" y="266"/>
                    </a:lnTo>
                    <a:lnTo>
                      <a:pt x="210" y="268"/>
                    </a:lnTo>
                    <a:lnTo>
                      <a:pt x="208" y="270"/>
                    </a:lnTo>
                    <a:lnTo>
                      <a:pt x="206" y="273"/>
                    </a:lnTo>
                    <a:lnTo>
                      <a:pt x="204" y="276"/>
                    </a:lnTo>
                    <a:lnTo>
                      <a:pt x="202" y="279"/>
                    </a:lnTo>
                    <a:lnTo>
                      <a:pt x="200" y="282"/>
                    </a:lnTo>
                    <a:lnTo>
                      <a:pt x="197" y="286"/>
                    </a:lnTo>
                    <a:lnTo>
                      <a:pt x="194" y="291"/>
                    </a:lnTo>
                    <a:lnTo>
                      <a:pt x="190" y="296"/>
                    </a:lnTo>
                    <a:lnTo>
                      <a:pt x="180" y="310"/>
                    </a:lnTo>
                    <a:lnTo>
                      <a:pt x="175" y="317"/>
                    </a:lnTo>
                    <a:lnTo>
                      <a:pt x="170" y="325"/>
                    </a:lnTo>
                    <a:lnTo>
                      <a:pt x="166" y="333"/>
                    </a:lnTo>
                    <a:lnTo>
                      <a:pt x="161" y="340"/>
                    </a:lnTo>
                    <a:lnTo>
                      <a:pt x="156" y="348"/>
                    </a:lnTo>
                    <a:lnTo>
                      <a:pt x="152" y="356"/>
                    </a:lnTo>
                    <a:lnTo>
                      <a:pt x="147" y="364"/>
                    </a:lnTo>
                    <a:lnTo>
                      <a:pt x="143" y="371"/>
                    </a:lnTo>
                    <a:lnTo>
                      <a:pt x="138" y="379"/>
                    </a:lnTo>
                    <a:lnTo>
                      <a:pt x="134" y="386"/>
                    </a:lnTo>
                    <a:lnTo>
                      <a:pt x="129" y="393"/>
                    </a:lnTo>
                    <a:lnTo>
                      <a:pt x="124" y="400"/>
                    </a:lnTo>
                    <a:lnTo>
                      <a:pt x="120" y="406"/>
                    </a:lnTo>
                    <a:lnTo>
                      <a:pt x="114" y="412"/>
                    </a:lnTo>
                    <a:lnTo>
                      <a:pt x="109" y="418"/>
                    </a:lnTo>
                    <a:lnTo>
                      <a:pt x="104" y="423"/>
                    </a:lnTo>
                    <a:lnTo>
                      <a:pt x="98" y="428"/>
                    </a:lnTo>
                    <a:lnTo>
                      <a:pt x="93" y="432"/>
                    </a:lnTo>
                    <a:lnTo>
                      <a:pt x="87" y="436"/>
                    </a:lnTo>
                    <a:lnTo>
                      <a:pt x="81" y="439"/>
                    </a:lnTo>
                    <a:lnTo>
                      <a:pt x="74" y="441"/>
                    </a:lnTo>
                    <a:lnTo>
                      <a:pt x="68" y="443"/>
                    </a:lnTo>
                    <a:lnTo>
                      <a:pt x="60" y="444"/>
                    </a:lnTo>
                    <a:lnTo>
                      <a:pt x="53" y="444"/>
                    </a:lnTo>
                    <a:lnTo>
                      <a:pt x="45" y="444"/>
                    </a:lnTo>
                    <a:lnTo>
                      <a:pt x="37" y="443"/>
                    </a:lnTo>
                    <a:lnTo>
                      <a:pt x="28" y="441"/>
                    </a:lnTo>
                    <a:lnTo>
                      <a:pt x="20" y="438"/>
                    </a:lnTo>
                    <a:lnTo>
                      <a:pt x="10" y="434"/>
                    </a:lnTo>
                    <a:lnTo>
                      <a:pt x="0" y="429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78" name="Freeform 49">
                <a:extLst>
                  <a:ext uri="{FF2B5EF4-FFF2-40B4-BE49-F238E27FC236}">
                    <a16:creationId xmlns:a16="http://schemas.microsoft.com/office/drawing/2014/main" id="{EE4FFF89-C7FD-40CF-9C2E-41D9114903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2" y="1003"/>
                <a:ext cx="238" cy="775"/>
              </a:xfrm>
              <a:custGeom>
                <a:avLst/>
                <a:gdLst>
                  <a:gd name="T0" fmla="*/ 1 w 204"/>
                  <a:gd name="T1" fmla="*/ 247244 h 687"/>
                  <a:gd name="T2" fmla="*/ 0 w 204"/>
                  <a:gd name="T3" fmla="*/ 507507 h 687"/>
                  <a:gd name="T4" fmla="*/ 0 w 204"/>
                  <a:gd name="T5" fmla="*/ 731527 h 687"/>
                  <a:gd name="T6" fmla="*/ 800302 w 204"/>
                  <a:gd name="T7" fmla="*/ 947293 h 687"/>
                  <a:gd name="T8" fmla="*/ 1482658 w 204"/>
                  <a:gd name="T9" fmla="*/ 1179930 h 687"/>
                  <a:gd name="T10" fmla="*/ 2742535 w 204"/>
                  <a:gd name="T11" fmla="*/ 1392747 h 687"/>
                  <a:gd name="T12" fmla="*/ 4329849 w 204"/>
                  <a:gd name="T13" fmla="*/ 1595627 h 687"/>
                  <a:gd name="T14" fmla="*/ 5927699 w 204"/>
                  <a:gd name="T15" fmla="*/ 1800016 h 687"/>
                  <a:gd name="T16" fmla="*/ 7915887 w 204"/>
                  <a:gd name="T17" fmla="*/ 2007279 h 687"/>
                  <a:gd name="T18" fmla="*/ 9356410 w 204"/>
                  <a:gd name="T19" fmla="*/ 2202417 h 687"/>
                  <a:gd name="T20" fmla="*/ 10976246 w 204"/>
                  <a:gd name="T21" fmla="*/ 2431790 h 687"/>
                  <a:gd name="T22" fmla="*/ 12737972 w 204"/>
                  <a:gd name="T23" fmla="*/ 2623887 h 687"/>
                  <a:gd name="T24" fmla="*/ 13970873 w 204"/>
                  <a:gd name="T25" fmla="*/ 2839792 h 687"/>
                  <a:gd name="T26" fmla="*/ 15221138 w 204"/>
                  <a:gd name="T27" fmla="*/ 3039251 h 687"/>
                  <a:gd name="T28" fmla="*/ 16200966 w 204"/>
                  <a:gd name="T29" fmla="*/ 3279662 h 687"/>
                  <a:gd name="T30" fmla="*/ 16299352 w 204"/>
                  <a:gd name="T31" fmla="*/ 3505218 h 687"/>
                  <a:gd name="T32" fmla="*/ 17091696 w 204"/>
                  <a:gd name="T33" fmla="*/ 3844463 h 687"/>
                  <a:gd name="T34" fmla="*/ 17757994 w 204"/>
                  <a:gd name="T35" fmla="*/ 4029838 h 687"/>
                  <a:gd name="T36" fmla="*/ 18449821 w 204"/>
                  <a:gd name="T37" fmla="*/ 4241740 h 687"/>
                  <a:gd name="T38" fmla="*/ 19466885 w 204"/>
                  <a:gd name="T39" fmla="*/ 4384222 h 687"/>
                  <a:gd name="T40" fmla="*/ 20717660 w 204"/>
                  <a:gd name="T41" fmla="*/ 4546033 h 687"/>
                  <a:gd name="T42" fmla="*/ 22051315 w 204"/>
                  <a:gd name="T43" fmla="*/ 4708298 h 687"/>
                  <a:gd name="T44" fmla="*/ 22972779 w 204"/>
                  <a:gd name="T45" fmla="*/ 4876565 h 687"/>
                  <a:gd name="T46" fmla="*/ 24170603 w 204"/>
                  <a:gd name="T47" fmla="*/ 5011826 h 687"/>
                  <a:gd name="T48" fmla="*/ 25312868 w 204"/>
                  <a:gd name="T49" fmla="*/ 5174104 h 687"/>
                  <a:gd name="T50" fmla="*/ 26434857 w 204"/>
                  <a:gd name="T51" fmla="*/ 5325755 h 687"/>
                  <a:gd name="T52" fmla="*/ 27169018 w 204"/>
                  <a:gd name="T53" fmla="*/ 5470988 h 687"/>
                  <a:gd name="T54" fmla="*/ 28170681 w 204"/>
                  <a:gd name="T55" fmla="*/ 5653807 h 687"/>
                  <a:gd name="T56" fmla="*/ 28266702 w 204"/>
                  <a:gd name="T57" fmla="*/ 5840503 h 687"/>
                  <a:gd name="T58" fmla="*/ 28952513 w 204"/>
                  <a:gd name="T59" fmla="*/ 6042396 h 687"/>
                  <a:gd name="T60" fmla="*/ 28952513 w 204"/>
                  <a:gd name="T61" fmla="*/ 6254106 h 687"/>
                  <a:gd name="T62" fmla="*/ 28266702 w 204"/>
                  <a:gd name="T63" fmla="*/ 6516348 h 687"/>
                  <a:gd name="T64" fmla="*/ 28199037 w 204"/>
                  <a:gd name="T65" fmla="*/ 6631288 h 687"/>
                  <a:gd name="T66" fmla="*/ 28170681 w 204"/>
                  <a:gd name="T67" fmla="*/ 6782753 h 687"/>
                  <a:gd name="T68" fmla="*/ 27678169 w 204"/>
                  <a:gd name="T69" fmla="*/ 6923571 h 687"/>
                  <a:gd name="T70" fmla="*/ 27531777 w 204"/>
                  <a:gd name="T71" fmla="*/ 7055214 h 687"/>
                  <a:gd name="T72" fmla="*/ 27169018 w 204"/>
                  <a:gd name="T73" fmla="*/ 7186152 h 687"/>
                  <a:gd name="T74" fmla="*/ 26801576 w 204"/>
                  <a:gd name="T75" fmla="*/ 7302438 h 687"/>
                  <a:gd name="T76" fmla="*/ 26606192 w 204"/>
                  <a:gd name="T77" fmla="*/ 7448114 h 687"/>
                  <a:gd name="T78" fmla="*/ 26606192 w 204"/>
                  <a:gd name="T79" fmla="*/ 7564184 h 687"/>
                  <a:gd name="T80" fmla="*/ 26496594 w 204"/>
                  <a:gd name="T81" fmla="*/ 7697091 h 687"/>
                  <a:gd name="T82" fmla="*/ 26606192 w 204"/>
                  <a:gd name="T83" fmla="*/ 7812484 h 687"/>
                  <a:gd name="T84" fmla="*/ 26801576 w 204"/>
                  <a:gd name="T85" fmla="*/ 7953285 h 687"/>
                  <a:gd name="T86" fmla="*/ 27140980 w 204"/>
                  <a:gd name="T87" fmla="*/ 8072804 h 687"/>
                  <a:gd name="T88" fmla="*/ 27531777 w 204"/>
                  <a:gd name="T89" fmla="*/ 8210989 h 687"/>
                  <a:gd name="T90" fmla="*/ 28170681 w 204"/>
                  <a:gd name="T91" fmla="*/ 8324265 h 687"/>
                  <a:gd name="T92" fmla="*/ 28952513 w 204"/>
                  <a:gd name="T93" fmla="*/ 8438939 h 687"/>
                  <a:gd name="T94" fmla="*/ 29295676 w 204"/>
                  <a:gd name="T95" fmla="*/ 8559585 h 687"/>
                  <a:gd name="T96" fmla="*/ 30130862 w 204"/>
                  <a:gd name="T97" fmla="*/ 8616281 h 687"/>
                  <a:gd name="T98" fmla="*/ 30840667 w 204"/>
                  <a:gd name="T99" fmla="*/ 8674493 h 687"/>
                  <a:gd name="T100" fmla="*/ 31268505 w 204"/>
                  <a:gd name="T101" fmla="*/ 8708930 h 687"/>
                  <a:gd name="T102" fmla="*/ 32116168 w 204"/>
                  <a:gd name="T103" fmla="*/ 8776055 h 687"/>
                  <a:gd name="T104" fmla="*/ 32898877 w 204"/>
                  <a:gd name="T105" fmla="*/ 8850061 h 687"/>
                  <a:gd name="T106" fmla="*/ 33777932 w 204"/>
                  <a:gd name="T107" fmla="*/ 8889478 h 687"/>
                  <a:gd name="T108" fmla="*/ 34453290 w 204"/>
                  <a:gd name="T109" fmla="*/ 8938208 h 687"/>
                  <a:gd name="T110" fmla="*/ 35229324 w 204"/>
                  <a:gd name="T111" fmla="*/ 8978425 h 687"/>
                  <a:gd name="T112" fmla="*/ 36016341 w 204"/>
                  <a:gd name="T113" fmla="*/ 9035713 h 687"/>
                  <a:gd name="T114" fmla="*/ 36941890 w 204"/>
                  <a:gd name="T115" fmla="*/ 9084208 h 687"/>
                  <a:gd name="T116" fmla="*/ 37313339 w 204"/>
                  <a:gd name="T117" fmla="*/ 9152815 h 687"/>
                  <a:gd name="T118" fmla="*/ 38342590 w 204"/>
                  <a:gd name="T119" fmla="*/ 9203247 h 687"/>
                  <a:gd name="T120" fmla="*/ 38794903 w 204"/>
                  <a:gd name="T121" fmla="*/ 9262761 h 687"/>
                  <a:gd name="T122" fmla="*/ 39407587 w 204"/>
                  <a:gd name="T123" fmla="*/ 9322586 h 687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04"/>
                  <a:gd name="T187" fmla="*/ 0 h 687"/>
                  <a:gd name="T188" fmla="*/ 204 w 204"/>
                  <a:gd name="T189" fmla="*/ 687 h 687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04" h="687">
                    <a:moveTo>
                      <a:pt x="5" y="0"/>
                    </a:moveTo>
                    <a:lnTo>
                      <a:pt x="1" y="18"/>
                    </a:lnTo>
                    <a:lnTo>
                      <a:pt x="0" y="27"/>
                    </a:lnTo>
                    <a:lnTo>
                      <a:pt x="0" y="36"/>
                    </a:lnTo>
                    <a:lnTo>
                      <a:pt x="0" y="45"/>
                    </a:lnTo>
                    <a:lnTo>
                      <a:pt x="0" y="53"/>
                    </a:lnTo>
                    <a:lnTo>
                      <a:pt x="2" y="62"/>
                    </a:lnTo>
                    <a:lnTo>
                      <a:pt x="4" y="70"/>
                    </a:lnTo>
                    <a:lnTo>
                      <a:pt x="6" y="78"/>
                    </a:lnTo>
                    <a:lnTo>
                      <a:pt x="8" y="86"/>
                    </a:lnTo>
                    <a:lnTo>
                      <a:pt x="12" y="94"/>
                    </a:lnTo>
                    <a:lnTo>
                      <a:pt x="15" y="101"/>
                    </a:lnTo>
                    <a:lnTo>
                      <a:pt x="19" y="109"/>
                    </a:lnTo>
                    <a:lnTo>
                      <a:pt x="22" y="117"/>
                    </a:lnTo>
                    <a:lnTo>
                      <a:pt x="26" y="124"/>
                    </a:lnTo>
                    <a:lnTo>
                      <a:pt x="31" y="132"/>
                    </a:lnTo>
                    <a:lnTo>
                      <a:pt x="35" y="139"/>
                    </a:lnTo>
                    <a:lnTo>
                      <a:pt x="40" y="147"/>
                    </a:lnTo>
                    <a:lnTo>
                      <a:pt x="44" y="154"/>
                    </a:lnTo>
                    <a:lnTo>
                      <a:pt x="48" y="161"/>
                    </a:lnTo>
                    <a:lnTo>
                      <a:pt x="53" y="169"/>
                    </a:lnTo>
                    <a:lnTo>
                      <a:pt x="57" y="177"/>
                    </a:lnTo>
                    <a:lnTo>
                      <a:pt x="61" y="184"/>
                    </a:lnTo>
                    <a:lnTo>
                      <a:pt x="65" y="192"/>
                    </a:lnTo>
                    <a:lnTo>
                      <a:pt x="68" y="199"/>
                    </a:lnTo>
                    <a:lnTo>
                      <a:pt x="72" y="207"/>
                    </a:lnTo>
                    <a:lnTo>
                      <a:pt x="75" y="215"/>
                    </a:lnTo>
                    <a:lnTo>
                      <a:pt x="78" y="223"/>
                    </a:lnTo>
                    <a:lnTo>
                      <a:pt x="80" y="231"/>
                    </a:lnTo>
                    <a:lnTo>
                      <a:pt x="82" y="240"/>
                    </a:lnTo>
                    <a:lnTo>
                      <a:pt x="83" y="248"/>
                    </a:lnTo>
                    <a:lnTo>
                      <a:pt x="84" y="257"/>
                    </a:lnTo>
                    <a:lnTo>
                      <a:pt x="86" y="274"/>
                    </a:lnTo>
                    <a:lnTo>
                      <a:pt x="87" y="281"/>
                    </a:lnTo>
                    <a:lnTo>
                      <a:pt x="89" y="289"/>
                    </a:lnTo>
                    <a:lnTo>
                      <a:pt x="91" y="296"/>
                    </a:lnTo>
                    <a:lnTo>
                      <a:pt x="93" y="303"/>
                    </a:lnTo>
                    <a:lnTo>
                      <a:pt x="95" y="310"/>
                    </a:lnTo>
                    <a:lnTo>
                      <a:pt x="98" y="316"/>
                    </a:lnTo>
                    <a:lnTo>
                      <a:pt x="100" y="322"/>
                    </a:lnTo>
                    <a:lnTo>
                      <a:pt x="103" y="328"/>
                    </a:lnTo>
                    <a:lnTo>
                      <a:pt x="106" y="334"/>
                    </a:lnTo>
                    <a:lnTo>
                      <a:pt x="109" y="340"/>
                    </a:lnTo>
                    <a:lnTo>
                      <a:pt x="112" y="345"/>
                    </a:lnTo>
                    <a:lnTo>
                      <a:pt x="115" y="351"/>
                    </a:lnTo>
                    <a:lnTo>
                      <a:pt x="118" y="357"/>
                    </a:lnTo>
                    <a:lnTo>
                      <a:pt x="121" y="362"/>
                    </a:lnTo>
                    <a:lnTo>
                      <a:pt x="124" y="367"/>
                    </a:lnTo>
                    <a:lnTo>
                      <a:pt x="127" y="373"/>
                    </a:lnTo>
                    <a:lnTo>
                      <a:pt x="130" y="378"/>
                    </a:lnTo>
                    <a:lnTo>
                      <a:pt x="133" y="384"/>
                    </a:lnTo>
                    <a:lnTo>
                      <a:pt x="135" y="390"/>
                    </a:lnTo>
                    <a:lnTo>
                      <a:pt x="138" y="395"/>
                    </a:lnTo>
                    <a:lnTo>
                      <a:pt x="140" y="401"/>
                    </a:lnTo>
                    <a:lnTo>
                      <a:pt x="142" y="408"/>
                    </a:lnTo>
                    <a:lnTo>
                      <a:pt x="144" y="414"/>
                    </a:lnTo>
                    <a:lnTo>
                      <a:pt x="145" y="421"/>
                    </a:lnTo>
                    <a:lnTo>
                      <a:pt x="146" y="427"/>
                    </a:lnTo>
                    <a:lnTo>
                      <a:pt x="147" y="435"/>
                    </a:lnTo>
                    <a:lnTo>
                      <a:pt x="148" y="442"/>
                    </a:lnTo>
                    <a:lnTo>
                      <a:pt x="148" y="450"/>
                    </a:lnTo>
                    <a:lnTo>
                      <a:pt x="148" y="458"/>
                    </a:lnTo>
                    <a:lnTo>
                      <a:pt x="148" y="467"/>
                    </a:lnTo>
                    <a:lnTo>
                      <a:pt x="146" y="477"/>
                    </a:lnTo>
                    <a:lnTo>
                      <a:pt x="146" y="482"/>
                    </a:lnTo>
                    <a:lnTo>
                      <a:pt x="145" y="487"/>
                    </a:lnTo>
                    <a:lnTo>
                      <a:pt x="144" y="492"/>
                    </a:lnTo>
                    <a:lnTo>
                      <a:pt x="144" y="497"/>
                    </a:lnTo>
                    <a:lnTo>
                      <a:pt x="143" y="502"/>
                    </a:lnTo>
                    <a:lnTo>
                      <a:pt x="142" y="507"/>
                    </a:lnTo>
                    <a:lnTo>
                      <a:pt x="142" y="511"/>
                    </a:lnTo>
                    <a:lnTo>
                      <a:pt x="141" y="517"/>
                    </a:lnTo>
                    <a:lnTo>
                      <a:pt x="140" y="521"/>
                    </a:lnTo>
                    <a:lnTo>
                      <a:pt x="140" y="526"/>
                    </a:lnTo>
                    <a:lnTo>
                      <a:pt x="139" y="531"/>
                    </a:lnTo>
                    <a:lnTo>
                      <a:pt x="138" y="535"/>
                    </a:lnTo>
                    <a:lnTo>
                      <a:pt x="138" y="540"/>
                    </a:lnTo>
                    <a:lnTo>
                      <a:pt x="137" y="545"/>
                    </a:lnTo>
                    <a:lnTo>
                      <a:pt x="137" y="550"/>
                    </a:lnTo>
                    <a:lnTo>
                      <a:pt x="137" y="554"/>
                    </a:lnTo>
                    <a:lnTo>
                      <a:pt x="136" y="559"/>
                    </a:lnTo>
                    <a:lnTo>
                      <a:pt x="136" y="564"/>
                    </a:lnTo>
                    <a:lnTo>
                      <a:pt x="136" y="568"/>
                    </a:lnTo>
                    <a:lnTo>
                      <a:pt x="137" y="573"/>
                    </a:lnTo>
                    <a:lnTo>
                      <a:pt x="137" y="577"/>
                    </a:lnTo>
                    <a:lnTo>
                      <a:pt x="138" y="582"/>
                    </a:lnTo>
                    <a:lnTo>
                      <a:pt x="138" y="587"/>
                    </a:lnTo>
                    <a:lnTo>
                      <a:pt x="139" y="591"/>
                    </a:lnTo>
                    <a:lnTo>
                      <a:pt x="140" y="596"/>
                    </a:lnTo>
                    <a:lnTo>
                      <a:pt x="141" y="601"/>
                    </a:lnTo>
                    <a:lnTo>
                      <a:pt x="142" y="605"/>
                    </a:lnTo>
                    <a:lnTo>
                      <a:pt x="144" y="610"/>
                    </a:lnTo>
                    <a:lnTo>
                      <a:pt x="146" y="615"/>
                    </a:lnTo>
                    <a:lnTo>
                      <a:pt x="148" y="619"/>
                    </a:lnTo>
                    <a:lnTo>
                      <a:pt x="150" y="624"/>
                    </a:lnTo>
                    <a:lnTo>
                      <a:pt x="151" y="627"/>
                    </a:lnTo>
                    <a:lnTo>
                      <a:pt x="153" y="629"/>
                    </a:lnTo>
                    <a:lnTo>
                      <a:pt x="154" y="631"/>
                    </a:lnTo>
                    <a:lnTo>
                      <a:pt x="156" y="633"/>
                    </a:lnTo>
                    <a:lnTo>
                      <a:pt x="158" y="635"/>
                    </a:lnTo>
                    <a:lnTo>
                      <a:pt x="160" y="637"/>
                    </a:lnTo>
                    <a:lnTo>
                      <a:pt x="161" y="639"/>
                    </a:lnTo>
                    <a:lnTo>
                      <a:pt x="163" y="641"/>
                    </a:lnTo>
                    <a:lnTo>
                      <a:pt x="165" y="643"/>
                    </a:lnTo>
                    <a:lnTo>
                      <a:pt x="167" y="645"/>
                    </a:lnTo>
                    <a:lnTo>
                      <a:pt x="169" y="647"/>
                    </a:lnTo>
                    <a:lnTo>
                      <a:pt x="171" y="649"/>
                    </a:lnTo>
                    <a:lnTo>
                      <a:pt x="173" y="651"/>
                    </a:lnTo>
                    <a:lnTo>
                      <a:pt x="175" y="653"/>
                    </a:lnTo>
                    <a:lnTo>
                      <a:pt x="177" y="654"/>
                    </a:lnTo>
                    <a:lnTo>
                      <a:pt x="179" y="656"/>
                    </a:lnTo>
                    <a:lnTo>
                      <a:pt x="181" y="658"/>
                    </a:lnTo>
                    <a:lnTo>
                      <a:pt x="183" y="660"/>
                    </a:lnTo>
                    <a:lnTo>
                      <a:pt x="185" y="662"/>
                    </a:lnTo>
                    <a:lnTo>
                      <a:pt x="187" y="664"/>
                    </a:lnTo>
                    <a:lnTo>
                      <a:pt x="189" y="666"/>
                    </a:lnTo>
                    <a:lnTo>
                      <a:pt x="191" y="668"/>
                    </a:lnTo>
                    <a:lnTo>
                      <a:pt x="192" y="670"/>
                    </a:lnTo>
                    <a:lnTo>
                      <a:pt x="194" y="672"/>
                    </a:lnTo>
                    <a:lnTo>
                      <a:pt x="196" y="674"/>
                    </a:lnTo>
                    <a:lnTo>
                      <a:pt x="198" y="676"/>
                    </a:lnTo>
                    <a:lnTo>
                      <a:pt x="199" y="678"/>
                    </a:lnTo>
                    <a:lnTo>
                      <a:pt x="200" y="681"/>
                    </a:lnTo>
                    <a:lnTo>
                      <a:pt x="202" y="683"/>
                    </a:lnTo>
                    <a:lnTo>
                      <a:pt x="203" y="686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79" name="Freeform 50">
                <a:extLst>
                  <a:ext uri="{FF2B5EF4-FFF2-40B4-BE49-F238E27FC236}">
                    <a16:creationId xmlns:a16="http://schemas.microsoft.com/office/drawing/2014/main" id="{5EBDE32F-BFBB-405F-A90D-42D9D57F7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1" y="2024"/>
                <a:ext cx="835" cy="452"/>
              </a:xfrm>
              <a:custGeom>
                <a:avLst/>
                <a:gdLst>
                  <a:gd name="T0" fmla="*/ 183760683 w 713"/>
                  <a:gd name="T1" fmla="*/ 235749 h 401"/>
                  <a:gd name="T2" fmla="*/ 179891800 w 713"/>
                  <a:gd name="T3" fmla="*/ 438247 h 401"/>
                  <a:gd name="T4" fmla="*/ 175406079 w 713"/>
                  <a:gd name="T5" fmla="*/ 643499 h 401"/>
                  <a:gd name="T6" fmla="*/ 169976437 w 713"/>
                  <a:gd name="T7" fmla="*/ 832114 h 401"/>
                  <a:gd name="T8" fmla="*/ 163595766 w 713"/>
                  <a:gd name="T9" fmla="*/ 1038782 h 401"/>
                  <a:gd name="T10" fmla="*/ 156829249 w 713"/>
                  <a:gd name="T11" fmla="*/ 1212748 h 401"/>
                  <a:gd name="T12" fmla="*/ 149874738 w 713"/>
                  <a:gd name="T13" fmla="*/ 1404896 h 401"/>
                  <a:gd name="T14" fmla="*/ 142555350 w 713"/>
                  <a:gd name="T15" fmla="*/ 1571062 h 401"/>
                  <a:gd name="T16" fmla="*/ 134920254 w 713"/>
                  <a:gd name="T17" fmla="*/ 1706661 h 401"/>
                  <a:gd name="T18" fmla="*/ 127426560 w 713"/>
                  <a:gd name="T19" fmla="*/ 1851842 h 401"/>
                  <a:gd name="T20" fmla="*/ 120084819 w 713"/>
                  <a:gd name="T21" fmla="*/ 1996096 h 401"/>
                  <a:gd name="T22" fmla="*/ 113105841 w 713"/>
                  <a:gd name="T23" fmla="*/ 2125074 h 401"/>
                  <a:gd name="T24" fmla="*/ 106124824 w 713"/>
                  <a:gd name="T25" fmla="*/ 2238785 h 401"/>
                  <a:gd name="T26" fmla="*/ 100008043 w 713"/>
                  <a:gd name="T27" fmla="*/ 2352838 h 401"/>
                  <a:gd name="T28" fmla="*/ 94107103 w 713"/>
                  <a:gd name="T29" fmla="*/ 2444159 h 401"/>
                  <a:gd name="T30" fmla="*/ 89187335 w 713"/>
                  <a:gd name="T31" fmla="*/ 2556316 h 401"/>
                  <a:gd name="T32" fmla="*/ 82469078 w 713"/>
                  <a:gd name="T33" fmla="*/ 2697454 h 401"/>
                  <a:gd name="T34" fmla="*/ 78108843 w 713"/>
                  <a:gd name="T35" fmla="*/ 2755012 h 401"/>
                  <a:gd name="T36" fmla="*/ 73672232 w 713"/>
                  <a:gd name="T37" fmla="*/ 2828584 h 401"/>
                  <a:gd name="T38" fmla="*/ 69585525 w 713"/>
                  <a:gd name="T39" fmla="*/ 2892209 h 401"/>
                  <a:gd name="T40" fmla="*/ 65534851 w 713"/>
                  <a:gd name="T41" fmla="*/ 2944071 h 401"/>
                  <a:gd name="T42" fmla="*/ 61248072 w 713"/>
                  <a:gd name="T43" fmla="*/ 3010270 h 401"/>
                  <a:gd name="T44" fmla="*/ 57253779 w 713"/>
                  <a:gd name="T45" fmla="*/ 3051202 h 401"/>
                  <a:gd name="T46" fmla="*/ 53239779 w 713"/>
                  <a:gd name="T47" fmla="*/ 3114521 h 401"/>
                  <a:gd name="T48" fmla="*/ 48889951 w 713"/>
                  <a:gd name="T49" fmla="*/ 3188329 h 401"/>
                  <a:gd name="T50" fmla="*/ 44752040 w 713"/>
                  <a:gd name="T51" fmla="*/ 3247900 h 401"/>
                  <a:gd name="T52" fmla="*/ 41046144 w 713"/>
                  <a:gd name="T53" fmla="*/ 3327745 h 401"/>
                  <a:gd name="T54" fmla="*/ 36993985 w 713"/>
                  <a:gd name="T55" fmla="*/ 3430443 h 401"/>
                  <a:gd name="T56" fmla="*/ 32630141 w 713"/>
                  <a:gd name="T57" fmla="*/ 3540818 h 401"/>
                  <a:gd name="T58" fmla="*/ 28787613 w 713"/>
                  <a:gd name="T59" fmla="*/ 3674665 h 401"/>
                  <a:gd name="T60" fmla="*/ 24581519 w 713"/>
                  <a:gd name="T61" fmla="*/ 3828919 h 401"/>
                  <a:gd name="T62" fmla="*/ 20989968 w 713"/>
                  <a:gd name="T63" fmla="*/ 3957121 h 401"/>
                  <a:gd name="T64" fmla="*/ 19480577 w 713"/>
                  <a:gd name="T65" fmla="*/ 4040266 h 401"/>
                  <a:gd name="T66" fmla="*/ 17923170 w 713"/>
                  <a:gd name="T67" fmla="*/ 4104550 h 401"/>
                  <a:gd name="T68" fmla="*/ 16182327 w 713"/>
                  <a:gd name="T69" fmla="*/ 4170203 h 401"/>
                  <a:gd name="T70" fmla="*/ 14745409 w 713"/>
                  <a:gd name="T71" fmla="*/ 4222724 h 401"/>
                  <a:gd name="T72" fmla="*/ 13209610 w 713"/>
                  <a:gd name="T73" fmla="*/ 4311095 h 401"/>
                  <a:gd name="T74" fmla="*/ 11617989 w 713"/>
                  <a:gd name="T75" fmla="*/ 4361938 h 401"/>
                  <a:gd name="T76" fmla="*/ 10075118 w 713"/>
                  <a:gd name="T77" fmla="*/ 4434866 h 401"/>
                  <a:gd name="T78" fmla="*/ 8843355 w 713"/>
                  <a:gd name="T79" fmla="*/ 4525904 h 401"/>
                  <a:gd name="T80" fmla="*/ 7022669 w 713"/>
                  <a:gd name="T81" fmla="*/ 4601520 h 401"/>
                  <a:gd name="T82" fmla="*/ 5715775 w 713"/>
                  <a:gd name="T83" fmla="*/ 4668806 h 401"/>
                  <a:gd name="T84" fmla="*/ 4372314 w 713"/>
                  <a:gd name="T85" fmla="*/ 4759779 h 401"/>
                  <a:gd name="T86" fmla="*/ 3038697 w 713"/>
                  <a:gd name="T87" fmla="*/ 4842760 h 401"/>
                  <a:gd name="T88" fmla="*/ 1843741 w 713"/>
                  <a:gd name="T89" fmla="*/ 4925464 h 401"/>
                  <a:gd name="T90" fmla="*/ 980194 w 713"/>
                  <a:gd name="T91" fmla="*/ 5012955 h 401"/>
                  <a:gd name="T92" fmla="*/ 0 w 713"/>
                  <a:gd name="T93" fmla="*/ 5133373 h 40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13"/>
                  <a:gd name="T142" fmla="*/ 0 h 401"/>
                  <a:gd name="T143" fmla="*/ 713 w 713"/>
                  <a:gd name="T144" fmla="*/ 401 h 401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13" h="401">
                    <a:moveTo>
                      <a:pt x="712" y="0"/>
                    </a:moveTo>
                    <a:lnTo>
                      <a:pt x="701" y="18"/>
                    </a:lnTo>
                    <a:lnTo>
                      <a:pt x="694" y="26"/>
                    </a:lnTo>
                    <a:lnTo>
                      <a:pt x="686" y="35"/>
                    </a:lnTo>
                    <a:lnTo>
                      <a:pt x="677" y="43"/>
                    </a:lnTo>
                    <a:lnTo>
                      <a:pt x="668" y="51"/>
                    </a:lnTo>
                    <a:lnTo>
                      <a:pt x="657" y="59"/>
                    </a:lnTo>
                    <a:lnTo>
                      <a:pt x="647" y="66"/>
                    </a:lnTo>
                    <a:lnTo>
                      <a:pt x="635" y="74"/>
                    </a:lnTo>
                    <a:lnTo>
                      <a:pt x="623" y="81"/>
                    </a:lnTo>
                    <a:lnTo>
                      <a:pt x="611" y="88"/>
                    </a:lnTo>
                    <a:lnTo>
                      <a:pt x="597" y="95"/>
                    </a:lnTo>
                    <a:lnTo>
                      <a:pt x="584" y="102"/>
                    </a:lnTo>
                    <a:lnTo>
                      <a:pt x="571" y="109"/>
                    </a:lnTo>
                    <a:lnTo>
                      <a:pt x="557" y="115"/>
                    </a:lnTo>
                    <a:lnTo>
                      <a:pt x="543" y="122"/>
                    </a:lnTo>
                    <a:lnTo>
                      <a:pt x="529" y="128"/>
                    </a:lnTo>
                    <a:lnTo>
                      <a:pt x="514" y="134"/>
                    </a:lnTo>
                    <a:lnTo>
                      <a:pt x="500" y="139"/>
                    </a:lnTo>
                    <a:lnTo>
                      <a:pt x="486" y="145"/>
                    </a:lnTo>
                    <a:lnTo>
                      <a:pt x="471" y="150"/>
                    </a:lnTo>
                    <a:lnTo>
                      <a:pt x="458" y="156"/>
                    </a:lnTo>
                    <a:lnTo>
                      <a:pt x="444" y="161"/>
                    </a:lnTo>
                    <a:lnTo>
                      <a:pt x="431" y="166"/>
                    </a:lnTo>
                    <a:lnTo>
                      <a:pt x="417" y="171"/>
                    </a:lnTo>
                    <a:lnTo>
                      <a:pt x="405" y="175"/>
                    </a:lnTo>
                    <a:lnTo>
                      <a:pt x="392" y="180"/>
                    </a:lnTo>
                    <a:lnTo>
                      <a:pt x="381" y="184"/>
                    </a:lnTo>
                    <a:lnTo>
                      <a:pt x="369" y="188"/>
                    </a:lnTo>
                    <a:lnTo>
                      <a:pt x="359" y="192"/>
                    </a:lnTo>
                    <a:lnTo>
                      <a:pt x="349" y="196"/>
                    </a:lnTo>
                    <a:lnTo>
                      <a:pt x="340" y="200"/>
                    </a:lnTo>
                    <a:lnTo>
                      <a:pt x="323" y="207"/>
                    </a:lnTo>
                    <a:lnTo>
                      <a:pt x="314" y="210"/>
                    </a:lnTo>
                    <a:lnTo>
                      <a:pt x="306" y="213"/>
                    </a:lnTo>
                    <a:lnTo>
                      <a:pt x="297" y="216"/>
                    </a:lnTo>
                    <a:lnTo>
                      <a:pt x="289" y="218"/>
                    </a:lnTo>
                    <a:lnTo>
                      <a:pt x="281" y="221"/>
                    </a:lnTo>
                    <a:lnTo>
                      <a:pt x="273" y="224"/>
                    </a:lnTo>
                    <a:lnTo>
                      <a:pt x="265" y="226"/>
                    </a:lnTo>
                    <a:lnTo>
                      <a:pt x="257" y="228"/>
                    </a:lnTo>
                    <a:lnTo>
                      <a:pt x="249" y="230"/>
                    </a:lnTo>
                    <a:lnTo>
                      <a:pt x="241" y="232"/>
                    </a:lnTo>
                    <a:lnTo>
                      <a:pt x="233" y="234"/>
                    </a:lnTo>
                    <a:lnTo>
                      <a:pt x="225" y="237"/>
                    </a:lnTo>
                    <a:lnTo>
                      <a:pt x="218" y="239"/>
                    </a:lnTo>
                    <a:lnTo>
                      <a:pt x="210" y="241"/>
                    </a:lnTo>
                    <a:lnTo>
                      <a:pt x="202" y="244"/>
                    </a:lnTo>
                    <a:lnTo>
                      <a:pt x="195" y="246"/>
                    </a:lnTo>
                    <a:lnTo>
                      <a:pt x="187" y="249"/>
                    </a:lnTo>
                    <a:lnTo>
                      <a:pt x="179" y="252"/>
                    </a:lnTo>
                    <a:lnTo>
                      <a:pt x="171" y="254"/>
                    </a:lnTo>
                    <a:lnTo>
                      <a:pt x="164" y="258"/>
                    </a:lnTo>
                    <a:lnTo>
                      <a:pt x="156" y="261"/>
                    </a:lnTo>
                    <a:lnTo>
                      <a:pt x="149" y="265"/>
                    </a:lnTo>
                    <a:lnTo>
                      <a:pt x="141" y="268"/>
                    </a:lnTo>
                    <a:lnTo>
                      <a:pt x="133" y="273"/>
                    </a:lnTo>
                    <a:lnTo>
                      <a:pt x="125" y="277"/>
                    </a:lnTo>
                    <a:lnTo>
                      <a:pt x="118" y="282"/>
                    </a:lnTo>
                    <a:lnTo>
                      <a:pt x="110" y="287"/>
                    </a:lnTo>
                    <a:lnTo>
                      <a:pt x="102" y="293"/>
                    </a:lnTo>
                    <a:lnTo>
                      <a:pt x="94" y="299"/>
                    </a:lnTo>
                    <a:lnTo>
                      <a:pt x="87" y="305"/>
                    </a:lnTo>
                    <a:lnTo>
                      <a:pt x="80" y="310"/>
                    </a:lnTo>
                    <a:lnTo>
                      <a:pt x="77" y="312"/>
                    </a:lnTo>
                    <a:lnTo>
                      <a:pt x="74" y="315"/>
                    </a:lnTo>
                    <a:lnTo>
                      <a:pt x="71" y="318"/>
                    </a:lnTo>
                    <a:lnTo>
                      <a:pt x="68" y="320"/>
                    </a:lnTo>
                    <a:lnTo>
                      <a:pt x="65" y="322"/>
                    </a:lnTo>
                    <a:lnTo>
                      <a:pt x="62" y="325"/>
                    </a:lnTo>
                    <a:lnTo>
                      <a:pt x="59" y="328"/>
                    </a:lnTo>
                    <a:lnTo>
                      <a:pt x="56" y="330"/>
                    </a:lnTo>
                    <a:lnTo>
                      <a:pt x="53" y="333"/>
                    </a:lnTo>
                    <a:lnTo>
                      <a:pt x="50" y="336"/>
                    </a:lnTo>
                    <a:lnTo>
                      <a:pt x="47" y="338"/>
                    </a:lnTo>
                    <a:lnTo>
                      <a:pt x="44" y="341"/>
                    </a:lnTo>
                    <a:lnTo>
                      <a:pt x="41" y="344"/>
                    </a:lnTo>
                    <a:lnTo>
                      <a:pt x="38" y="347"/>
                    </a:lnTo>
                    <a:lnTo>
                      <a:pt x="35" y="350"/>
                    </a:lnTo>
                    <a:lnTo>
                      <a:pt x="33" y="353"/>
                    </a:lnTo>
                    <a:lnTo>
                      <a:pt x="30" y="356"/>
                    </a:lnTo>
                    <a:lnTo>
                      <a:pt x="27" y="359"/>
                    </a:lnTo>
                    <a:lnTo>
                      <a:pt x="24" y="362"/>
                    </a:lnTo>
                    <a:lnTo>
                      <a:pt x="22" y="365"/>
                    </a:lnTo>
                    <a:lnTo>
                      <a:pt x="19" y="368"/>
                    </a:lnTo>
                    <a:lnTo>
                      <a:pt x="17" y="372"/>
                    </a:lnTo>
                    <a:lnTo>
                      <a:pt x="14" y="375"/>
                    </a:lnTo>
                    <a:lnTo>
                      <a:pt x="12" y="378"/>
                    </a:lnTo>
                    <a:lnTo>
                      <a:pt x="10" y="382"/>
                    </a:lnTo>
                    <a:lnTo>
                      <a:pt x="7" y="385"/>
                    </a:lnTo>
                    <a:lnTo>
                      <a:pt x="5" y="389"/>
                    </a:lnTo>
                    <a:lnTo>
                      <a:pt x="3" y="392"/>
                    </a:lnTo>
                    <a:lnTo>
                      <a:pt x="1" y="396"/>
                    </a:lnTo>
                    <a:lnTo>
                      <a:pt x="0" y="40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80" name="Line 51">
                <a:extLst>
                  <a:ext uri="{FF2B5EF4-FFF2-40B4-BE49-F238E27FC236}">
                    <a16:creationId xmlns:a16="http://schemas.microsoft.com/office/drawing/2014/main" id="{DE9BE95D-96A6-4923-BAC6-7583B2171F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98" y="2432"/>
                <a:ext cx="38" cy="23"/>
              </a:xfrm>
              <a:prstGeom prst="line">
                <a:avLst/>
              </a:prstGeom>
              <a:noFill/>
              <a:ln w="7493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8681" name="Line 52">
                <a:extLst>
                  <a:ext uri="{FF2B5EF4-FFF2-40B4-BE49-F238E27FC236}">
                    <a16:creationId xmlns:a16="http://schemas.microsoft.com/office/drawing/2014/main" id="{8EF65907-F0D1-44B4-8108-18EEFD0C7D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17" y="1325"/>
                <a:ext cx="0" cy="43"/>
              </a:xfrm>
              <a:prstGeom prst="line">
                <a:avLst/>
              </a:prstGeom>
              <a:noFill/>
              <a:ln w="7493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8682" name="Freeform 53">
                <a:extLst>
                  <a:ext uri="{FF2B5EF4-FFF2-40B4-BE49-F238E27FC236}">
                    <a16:creationId xmlns:a16="http://schemas.microsoft.com/office/drawing/2014/main" id="{7D5CD1E0-35A0-4BF8-A3E6-8F7C422607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5" y="1947"/>
                <a:ext cx="289" cy="132"/>
              </a:xfrm>
              <a:custGeom>
                <a:avLst/>
                <a:gdLst>
                  <a:gd name="T0" fmla="*/ 0 w 247"/>
                  <a:gd name="T1" fmla="*/ 1064714 h 117"/>
                  <a:gd name="T2" fmla="*/ 4794583 w 247"/>
                  <a:gd name="T3" fmla="*/ 943724 h 117"/>
                  <a:gd name="T4" fmla="*/ 7287789 w 247"/>
                  <a:gd name="T5" fmla="*/ 875095 h 117"/>
                  <a:gd name="T6" fmla="*/ 9868937 w 247"/>
                  <a:gd name="T7" fmla="*/ 826120 h 117"/>
                  <a:gd name="T8" fmla="*/ 11836397 w 247"/>
                  <a:gd name="T9" fmla="*/ 741428 h 117"/>
                  <a:gd name="T10" fmla="*/ 14393192 w 247"/>
                  <a:gd name="T11" fmla="*/ 657175 h 117"/>
                  <a:gd name="T12" fmla="*/ 16840617 w 247"/>
                  <a:gd name="T13" fmla="*/ 578590 h 117"/>
                  <a:gd name="T14" fmla="*/ 19178985 w 247"/>
                  <a:gd name="T15" fmla="*/ 512841 h 117"/>
                  <a:gd name="T16" fmla="*/ 21677042 w 247"/>
                  <a:gd name="T17" fmla="*/ 451963 h 117"/>
                  <a:gd name="T18" fmla="*/ 24230695 w 247"/>
                  <a:gd name="T19" fmla="*/ 357124 h 117"/>
                  <a:gd name="T20" fmla="*/ 26255930 w 247"/>
                  <a:gd name="T21" fmla="*/ 285062 h 117"/>
                  <a:gd name="T22" fmla="*/ 28647915 w 247"/>
                  <a:gd name="T23" fmla="*/ 223957 h 117"/>
                  <a:gd name="T24" fmla="*/ 31187504 w 247"/>
                  <a:gd name="T25" fmla="*/ 173177 h 117"/>
                  <a:gd name="T26" fmla="*/ 33171694 w 247"/>
                  <a:gd name="T27" fmla="*/ 120594 h 117"/>
                  <a:gd name="T28" fmla="*/ 35532501 w 247"/>
                  <a:gd name="T29" fmla="*/ 83977 h 117"/>
                  <a:gd name="T30" fmla="*/ 37345172 w 247"/>
                  <a:gd name="T31" fmla="*/ 3 h 117"/>
                  <a:gd name="T32" fmla="*/ 39733752 w 247"/>
                  <a:gd name="T33" fmla="*/ 1 h 117"/>
                  <a:gd name="T34" fmla="*/ 41574465 w 247"/>
                  <a:gd name="T35" fmla="*/ 0 h 117"/>
                  <a:gd name="T36" fmla="*/ 43207917 w 247"/>
                  <a:gd name="T37" fmla="*/ 0 h 117"/>
                  <a:gd name="T38" fmla="*/ 45123183 w 247"/>
                  <a:gd name="T39" fmla="*/ 1 h 117"/>
                  <a:gd name="T40" fmla="*/ 47172151 w 247"/>
                  <a:gd name="T41" fmla="*/ 3 h 117"/>
                  <a:gd name="T42" fmla="*/ 49066503 w 247"/>
                  <a:gd name="T43" fmla="*/ 83977 h 117"/>
                  <a:gd name="T44" fmla="*/ 50377342 w 247"/>
                  <a:gd name="T45" fmla="*/ 136055 h 117"/>
                  <a:gd name="T46" fmla="*/ 51884632 w 247"/>
                  <a:gd name="T47" fmla="*/ 220428 h 117"/>
                  <a:gd name="T48" fmla="*/ 53133732 w 247"/>
                  <a:gd name="T49" fmla="*/ 316542 h 117"/>
                  <a:gd name="T50" fmla="*/ 54422527 w 247"/>
                  <a:gd name="T51" fmla="*/ 420984 h 117"/>
                  <a:gd name="T52" fmla="*/ 55907734 w 247"/>
                  <a:gd name="T53" fmla="*/ 575280 h 117"/>
                  <a:gd name="T54" fmla="*/ 56915224 w 247"/>
                  <a:gd name="T55" fmla="*/ 732243 h 117"/>
                  <a:gd name="T56" fmla="*/ 57666115 w 247"/>
                  <a:gd name="T57" fmla="*/ 897995 h 117"/>
                  <a:gd name="T58" fmla="*/ 58774101 w 247"/>
                  <a:gd name="T59" fmla="*/ 1105019 h 117"/>
                  <a:gd name="T60" fmla="*/ 59151411 w 247"/>
                  <a:gd name="T61" fmla="*/ 1338429 h 117"/>
                  <a:gd name="T62" fmla="*/ 60048147 w 247"/>
                  <a:gd name="T63" fmla="*/ 1599542 h 1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47"/>
                  <a:gd name="T97" fmla="*/ 0 h 117"/>
                  <a:gd name="T98" fmla="*/ 247 w 247"/>
                  <a:gd name="T99" fmla="*/ 117 h 11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47" h="117">
                    <a:moveTo>
                      <a:pt x="0" y="78"/>
                    </a:moveTo>
                    <a:lnTo>
                      <a:pt x="20" y="69"/>
                    </a:lnTo>
                    <a:lnTo>
                      <a:pt x="30" y="64"/>
                    </a:lnTo>
                    <a:lnTo>
                      <a:pt x="40" y="59"/>
                    </a:lnTo>
                    <a:lnTo>
                      <a:pt x="49" y="54"/>
                    </a:lnTo>
                    <a:lnTo>
                      <a:pt x="59" y="48"/>
                    </a:lnTo>
                    <a:lnTo>
                      <a:pt x="69" y="42"/>
                    </a:lnTo>
                    <a:lnTo>
                      <a:pt x="79" y="37"/>
                    </a:lnTo>
                    <a:lnTo>
                      <a:pt x="89" y="32"/>
                    </a:lnTo>
                    <a:lnTo>
                      <a:pt x="99" y="26"/>
                    </a:lnTo>
                    <a:lnTo>
                      <a:pt x="108" y="21"/>
                    </a:lnTo>
                    <a:lnTo>
                      <a:pt x="118" y="17"/>
                    </a:lnTo>
                    <a:lnTo>
                      <a:pt x="127" y="12"/>
                    </a:lnTo>
                    <a:lnTo>
                      <a:pt x="136" y="9"/>
                    </a:lnTo>
                    <a:lnTo>
                      <a:pt x="145" y="6"/>
                    </a:lnTo>
                    <a:lnTo>
                      <a:pt x="153" y="3"/>
                    </a:lnTo>
                    <a:lnTo>
                      <a:pt x="162" y="1"/>
                    </a:lnTo>
                    <a:lnTo>
                      <a:pt x="170" y="0"/>
                    </a:lnTo>
                    <a:lnTo>
                      <a:pt x="178" y="0"/>
                    </a:lnTo>
                    <a:lnTo>
                      <a:pt x="185" y="1"/>
                    </a:lnTo>
                    <a:lnTo>
                      <a:pt x="193" y="3"/>
                    </a:lnTo>
                    <a:lnTo>
                      <a:pt x="200" y="6"/>
                    </a:lnTo>
                    <a:lnTo>
                      <a:pt x="206" y="10"/>
                    </a:lnTo>
                    <a:lnTo>
                      <a:pt x="213" y="16"/>
                    </a:lnTo>
                    <a:lnTo>
                      <a:pt x="218" y="23"/>
                    </a:lnTo>
                    <a:lnTo>
                      <a:pt x="223" y="31"/>
                    </a:lnTo>
                    <a:lnTo>
                      <a:pt x="229" y="41"/>
                    </a:lnTo>
                    <a:lnTo>
                      <a:pt x="233" y="52"/>
                    </a:lnTo>
                    <a:lnTo>
                      <a:pt x="237" y="66"/>
                    </a:lnTo>
                    <a:lnTo>
                      <a:pt x="240" y="80"/>
                    </a:lnTo>
                    <a:lnTo>
                      <a:pt x="243" y="97"/>
                    </a:lnTo>
                    <a:lnTo>
                      <a:pt x="246" y="116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83" name="Freeform 54">
                <a:extLst>
                  <a:ext uri="{FF2B5EF4-FFF2-40B4-BE49-F238E27FC236}">
                    <a16:creationId xmlns:a16="http://schemas.microsoft.com/office/drawing/2014/main" id="{9F20C06D-84C7-40EF-9956-9272781E57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1" y="1368"/>
                <a:ext cx="337" cy="444"/>
              </a:xfrm>
              <a:custGeom>
                <a:avLst/>
                <a:gdLst>
                  <a:gd name="T0" fmla="*/ 16926851 w 288"/>
                  <a:gd name="T1" fmla="*/ 390784 h 393"/>
                  <a:gd name="T2" fmla="*/ 17796823 w 288"/>
                  <a:gd name="T3" fmla="*/ 722403 h 393"/>
                  <a:gd name="T4" fmla="*/ 17507938 w 288"/>
                  <a:gd name="T5" fmla="*/ 1037191 h 393"/>
                  <a:gd name="T6" fmla="*/ 15965811 w 288"/>
                  <a:gd name="T7" fmla="*/ 1299563 h 393"/>
                  <a:gd name="T8" fmla="*/ 13824138 w 288"/>
                  <a:gd name="T9" fmla="*/ 1577400 h 393"/>
                  <a:gd name="T10" fmla="*/ 11107856 w 288"/>
                  <a:gd name="T11" fmla="*/ 1816506 h 393"/>
                  <a:gd name="T12" fmla="*/ 8311112 w 288"/>
                  <a:gd name="T13" fmla="*/ 2106442 h 393"/>
                  <a:gd name="T14" fmla="*/ 5292940 w 288"/>
                  <a:gd name="T15" fmla="*/ 2374672 h 393"/>
                  <a:gd name="T16" fmla="*/ 2823237 w 288"/>
                  <a:gd name="T17" fmla="*/ 2637044 h 393"/>
                  <a:gd name="T18" fmla="*/ 1099823 w 288"/>
                  <a:gd name="T19" fmla="*/ 2968290 h 393"/>
                  <a:gd name="T20" fmla="*/ 1 w 288"/>
                  <a:gd name="T21" fmla="*/ 3317986 h 393"/>
                  <a:gd name="T22" fmla="*/ 1 w 288"/>
                  <a:gd name="T23" fmla="*/ 3479454 h 393"/>
                  <a:gd name="T24" fmla="*/ 1 w 288"/>
                  <a:gd name="T25" fmla="*/ 3640973 h 393"/>
                  <a:gd name="T26" fmla="*/ 0 w 288"/>
                  <a:gd name="T27" fmla="*/ 3796198 h 393"/>
                  <a:gd name="T28" fmla="*/ 1 w 288"/>
                  <a:gd name="T29" fmla="*/ 3986995 h 393"/>
                  <a:gd name="T30" fmla="*/ 1 w 288"/>
                  <a:gd name="T31" fmla="*/ 4156392 h 393"/>
                  <a:gd name="T32" fmla="*/ 1 w 288"/>
                  <a:gd name="T33" fmla="*/ 4296146 h 393"/>
                  <a:gd name="T34" fmla="*/ 1 w 288"/>
                  <a:gd name="T35" fmla="*/ 4488164 h 393"/>
                  <a:gd name="T36" fmla="*/ 1 w 288"/>
                  <a:gd name="T37" fmla="*/ 4626964 h 393"/>
                  <a:gd name="T38" fmla="*/ 1 w 288"/>
                  <a:gd name="T39" fmla="*/ 4818194 h 393"/>
                  <a:gd name="T40" fmla="*/ 2 w 288"/>
                  <a:gd name="T41" fmla="*/ 4973841 h 393"/>
                  <a:gd name="T42" fmla="*/ 6594042 w 288"/>
                  <a:gd name="T43" fmla="*/ 5169941 h 393"/>
                  <a:gd name="T44" fmla="*/ 11379782 w 288"/>
                  <a:gd name="T45" fmla="*/ 5169941 h 393"/>
                  <a:gd name="T46" fmla="*/ 15898599 w 288"/>
                  <a:gd name="T47" fmla="*/ 5088930 h 393"/>
                  <a:gd name="T48" fmla="*/ 20094629 w 288"/>
                  <a:gd name="T49" fmla="*/ 4937944 h 393"/>
                  <a:gd name="T50" fmla="*/ 24575941 w 288"/>
                  <a:gd name="T51" fmla="*/ 4781613 h 393"/>
                  <a:gd name="T52" fmla="*/ 28757264 w 288"/>
                  <a:gd name="T53" fmla="*/ 4604564 h 393"/>
                  <a:gd name="T54" fmla="*/ 33135275 w 288"/>
                  <a:gd name="T55" fmla="*/ 4453216 h 393"/>
                  <a:gd name="T56" fmla="*/ 37133274 w 288"/>
                  <a:gd name="T57" fmla="*/ 4368865 h 393"/>
                  <a:gd name="T58" fmla="*/ 41524073 w 288"/>
                  <a:gd name="T59" fmla="*/ 4360491 h 393"/>
                  <a:gd name="T60" fmla="*/ 45684299 w 288"/>
                  <a:gd name="T61" fmla="*/ 4484806 h 393"/>
                  <a:gd name="T62" fmla="*/ 49492582 w 288"/>
                  <a:gd name="T63" fmla="*/ 4695771 h 393"/>
                  <a:gd name="T64" fmla="*/ 50753403 w 288"/>
                  <a:gd name="T65" fmla="*/ 4835796 h 393"/>
                  <a:gd name="T66" fmla="*/ 52122683 w 288"/>
                  <a:gd name="T67" fmla="*/ 5004017 h 393"/>
                  <a:gd name="T68" fmla="*/ 52916643 w 288"/>
                  <a:gd name="T69" fmla="*/ 5168855 h 393"/>
                  <a:gd name="T70" fmla="*/ 53456975 w 288"/>
                  <a:gd name="T71" fmla="*/ 5331016 h 393"/>
                  <a:gd name="T72" fmla="*/ 53976835 w 288"/>
                  <a:gd name="T73" fmla="*/ 5474192 h 393"/>
                  <a:gd name="T74" fmla="*/ 55124090 w 288"/>
                  <a:gd name="T75" fmla="*/ 5619301 h 393"/>
                  <a:gd name="T76" fmla="*/ 56230266 w 288"/>
                  <a:gd name="T77" fmla="*/ 5749325 h 393"/>
                  <a:gd name="T78" fmla="*/ 57920183 w 288"/>
                  <a:gd name="T79" fmla="*/ 5840849 h 393"/>
                  <a:gd name="T80" fmla="*/ 60385357 w 288"/>
                  <a:gd name="T81" fmla="*/ 5934520 h 393"/>
                  <a:gd name="T82" fmla="*/ 63160394 w 288"/>
                  <a:gd name="T83" fmla="*/ 6000645 h 393"/>
                  <a:gd name="T84" fmla="*/ 63982766 w 288"/>
                  <a:gd name="T85" fmla="*/ 6000645 h 393"/>
                  <a:gd name="T86" fmla="*/ 64667097 w 288"/>
                  <a:gd name="T87" fmla="*/ 6022827 h 393"/>
                  <a:gd name="T88" fmla="*/ 65387628 w 288"/>
                  <a:gd name="T89" fmla="*/ 6022827 h 393"/>
                  <a:gd name="T90" fmla="*/ 66299510 w 288"/>
                  <a:gd name="T91" fmla="*/ 6022827 h 393"/>
                  <a:gd name="T92" fmla="*/ 66763159 w 288"/>
                  <a:gd name="T93" fmla="*/ 6022827 h 393"/>
                  <a:gd name="T94" fmla="*/ 67766482 w 288"/>
                  <a:gd name="T95" fmla="*/ 6022827 h 393"/>
                  <a:gd name="T96" fmla="*/ 68269212 w 288"/>
                  <a:gd name="T97" fmla="*/ 6022827 h 393"/>
                  <a:gd name="T98" fmla="*/ 69277995 w 288"/>
                  <a:gd name="T99" fmla="*/ 6000645 h 393"/>
                  <a:gd name="T100" fmla="*/ 69616614 w 288"/>
                  <a:gd name="T101" fmla="*/ 6000645 h 393"/>
                  <a:gd name="T102" fmla="*/ 70628389 w 288"/>
                  <a:gd name="T103" fmla="*/ 6000645 h 393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88"/>
                  <a:gd name="T157" fmla="*/ 0 h 393"/>
                  <a:gd name="T158" fmla="*/ 288 w 288"/>
                  <a:gd name="T159" fmla="*/ 393 h 393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88" h="393">
                    <a:moveTo>
                      <a:pt x="57" y="0"/>
                    </a:moveTo>
                    <a:lnTo>
                      <a:pt x="66" y="17"/>
                    </a:lnTo>
                    <a:lnTo>
                      <a:pt x="69" y="25"/>
                    </a:lnTo>
                    <a:lnTo>
                      <a:pt x="71" y="33"/>
                    </a:lnTo>
                    <a:lnTo>
                      <a:pt x="72" y="40"/>
                    </a:lnTo>
                    <a:lnTo>
                      <a:pt x="73" y="47"/>
                    </a:lnTo>
                    <a:lnTo>
                      <a:pt x="73" y="54"/>
                    </a:lnTo>
                    <a:lnTo>
                      <a:pt x="73" y="61"/>
                    </a:lnTo>
                    <a:lnTo>
                      <a:pt x="71" y="67"/>
                    </a:lnTo>
                    <a:lnTo>
                      <a:pt x="70" y="73"/>
                    </a:lnTo>
                    <a:lnTo>
                      <a:pt x="68" y="79"/>
                    </a:lnTo>
                    <a:lnTo>
                      <a:pt x="65" y="85"/>
                    </a:lnTo>
                    <a:lnTo>
                      <a:pt x="63" y="91"/>
                    </a:lnTo>
                    <a:lnTo>
                      <a:pt x="59" y="97"/>
                    </a:lnTo>
                    <a:lnTo>
                      <a:pt x="56" y="103"/>
                    </a:lnTo>
                    <a:lnTo>
                      <a:pt x="53" y="109"/>
                    </a:lnTo>
                    <a:lnTo>
                      <a:pt x="49" y="114"/>
                    </a:lnTo>
                    <a:lnTo>
                      <a:pt x="45" y="119"/>
                    </a:lnTo>
                    <a:lnTo>
                      <a:pt x="41" y="125"/>
                    </a:lnTo>
                    <a:lnTo>
                      <a:pt x="37" y="131"/>
                    </a:lnTo>
                    <a:lnTo>
                      <a:pt x="33" y="137"/>
                    </a:lnTo>
                    <a:lnTo>
                      <a:pt x="29" y="142"/>
                    </a:lnTo>
                    <a:lnTo>
                      <a:pt x="25" y="148"/>
                    </a:lnTo>
                    <a:lnTo>
                      <a:pt x="21" y="154"/>
                    </a:lnTo>
                    <a:lnTo>
                      <a:pt x="17" y="160"/>
                    </a:lnTo>
                    <a:lnTo>
                      <a:pt x="14" y="167"/>
                    </a:lnTo>
                    <a:lnTo>
                      <a:pt x="11" y="173"/>
                    </a:lnTo>
                    <a:lnTo>
                      <a:pt x="8" y="180"/>
                    </a:lnTo>
                    <a:lnTo>
                      <a:pt x="6" y="187"/>
                    </a:lnTo>
                    <a:lnTo>
                      <a:pt x="4" y="194"/>
                    </a:lnTo>
                    <a:lnTo>
                      <a:pt x="3" y="201"/>
                    </a:lnTo>
                    <a:lnTo>
                      <a:pt x="2" y="209"/>
                    </a:lnTo>
                    <a:lnTo>
                      <a:pt x="1" y="216"/>
                    </a:lnTo>
                    <a:lnTo>
                      <a:pt x="1" y="220"/>
                    </a:lnTo>
                    <a:lnTo>
                      <a:pt x="1" y="223"/>
                    </a:lnTo>
                    <a:lnTo>
                      <a:pt x="1" y="227"/>
                    </a:lnTo>
                    <a:lnTo>
                      <a:pt x="1" y="230"/>
                    </a:lnTo>
                    <a:lnTo>
                      <a:pt x="1" y="234"/>
                    </a:lnTo>
                    <a:lnTo>
                      <a:pt x="1" y="237"/>
                    </a:lnTo>
                    <a:lnTo>
                      <a:pt x="0" y="241"/>
                    </a:lnTo>
                    <a:lnTo>
                      <a:pt x="0" y="245"/>
                    </a:lnTo>
                    <a:lnTo>
                      <a:pt x="0" y="248"/>
                    </a:lnTo>
                    <a:lnTo>
                      <a:pt x="0" y="252"/>
                    </a:lnTo>
                    <a:lnTo>
                      <a:pt x="0" y="255"/>
                    </a:lnTo>
                    <a:lnTo>
                      <a:pt x="1" y="259"/>
                    </a:lnTo>
                    <a:lnTo>
                      <a:pt x="1" y="263"/>
                    </a:lnTo>
                    <a:lnTo>
                      <a:pt x="1" y="267"/>
                    </a:lnTo>
                    <a:lnTo>
                      <a:pt x="1" y="270"/>
                    </a:lnTo>
                    <a:lnTo>
                      <a:pt x="1" y="274"/>
                    </a:lnTo>
                    <a:lnTo>
                      <a:pt x="1" y="277"/>
                    </a:lnTo>
                    <a:lnTo>
                      <a:pt x="1" y="281"/>
                    </a:lnTo>
                    <a:lnTo>
                      <a:pt x="1" y="285"/>
                    </a:lnTo>
                    <a:lnTo>
                      <a:pt x="1" y="288"/>
                    </a:lnTo>
                    <a:lnTo>
                      <a:pt x="1" y="292"/>
                    </a:lnTo>
                    <a:lnTo>
                      <a:pt x="1" y="295"/>
                    </a:lnTo>
                    <a:lnTo>
                      <a:pt x="1" y="299"/>
                    </a:lnTo>
                    <a:lnTo>
                      <a:pt x="1" y="302"/>
                    </a:lnTo>
                    <a:lnTo>
                      <a:pt x="1" y="306"/>
                    </a:lnTo>
                    <a:lnTo>
                      <a:pt x="1" y="309"/>
                    </a:lnTo>
                    <a:lnTo>
                      <a:pt x="1" y="313"/>
                    </a:lnTo>
                    <a:lnTo>
                      <a:pt x="1" y="317"/>
                    </a:lnTo>
                    <a:lnTo>
                      <a:pt x="1" y="320"/>
                    </a:lnTo>
                    <a:lnTo>
                      <a:pt x="2" y="324"/>
                    </a:lnTo>
                    <a:lnTo>
                      <a:pt x="15" y="332"/>
                    </a:lnTo>
                    <a:lnTo>
                      <a:pt x="21" y="335"/>
                    </a:lnTo>
                    <a:lnTo>
                      <a:pt x="27" y="337"/>
                    </a:lnTo>
                    <a:lnTo>
                      <a:pt x="33" y="337"/>
                    </a:lnTo>
                    <a:lnTo>
                      <a:pt x="39" y="337"/>
                    </a:lnTo>
                    <a:lnTo>
                      <a:pt x="46" y="337"/>
                    </a:lnTo>
                    <a:lnTo>
                      <a:pt x="52" y="336"/>
                    </a:lnTo>
                    <a:lnTo>
                      <a:pt x="58" y="334"/>
                    </a:lnTo>
                    <a:lnTo>
                      <a:pt x="64" y="331"/>
                    </a:lnTo>
                    <a:lnTo>
                      <a:pt x="70" y="329"/>
                    </a:lnTo>
                    <a:lnTo>
                      <a:pt x="76" y="326"/>
                    </a:lnTo>
                    <a:lnTo>
                      <a:pt x="82" y="322"/>
                    </a:lnTo>
                    <a:lnTo>
                      <a:pt x="88" y="319"/>
                    </a:lnTo>
                    <a:lnTo>
                      <a:pt x="94" y="315"/>
                    </a:lnTo>
                    <a:lnTo>
                      <a:pt x="100" y="311"/>
                    </a:lnTo>
                    <a:lnTo>
                      <a:pt x="105" y="307"/>
                    </a:lnTo>
                    <a:lnTo>
                      <a:pt x="111" y="303"/>
                    </a:lnTo>
                    <a:lnTo>
                      <a:pt x="117" y="299"/>
                    </a:lnTo>
                    <a:lnTo>
                      <a:pt x="123" y="296"/>
                    </a:lnTo>
                    <a:lnTo>
                      <a:pt x="129" y="293"/>
                    </a:lnTo>
                    <a:lnTo>
                      <a:pt x="135" y="290"/>
                    </a:lnTo>
                    <a:lnTo>
                      <a:pt x="140" y="287"/>
                    </a:lnTo>
                    <a:lnTo>
                      <a:pt x="146" y="285"/>
                    </a:lnTo>
                    <a:lnTo>
                      <a:pt x="152" y="284"/>
                    </a:lnTo>
                    <a:lnTo>
                      <a:pt x="157" y="283"/>
                    </a:lnTo>
                    <a:lnTo>
                      <a:pt x="163" y="283"/>
                    </a:lnTo>
                    <a:lnTo>
                      <a:pt x="169" y="283"/>
                    </a:lnTo>
                    <a:lnTo>
                      <a:pt x="175" y="285"/>
                    </a:lnTo>
                    <a:lnTo>
                      <a:pt x="180" y="287"/>
                    </a:lnTo>
                    <a:lnTo>
                      <a:pt x="186" y="291"/>
                    </a:lnTo>
                    <a:lnTo>
                      <a:pt x="192" y="295"/>
                    </a:lnTo>
                    <a:lnTo>
                      <a:pt x="198" y="302"/>
                    </a:lnTo>
                    <a:lnTo>
                      <a:pt x="201" y="305"/>
                    </a:lnTo>
                    <a:lnTo>
                      <a:pt x="203" y="309"/>
                    </a:lnTo>
                    <a:lnTo>
                      <a:pt x="206" y="312"/>
                    </a:lnTo>
                    <a:lnTo>
                      <a:pt x="207" y="315"/>
                    </a:lnTo>
                    <a:lnTo>
                      <a:pt x="209" y="319"/>
                    </a:lnTo>
                    <a:lnTo>
                      <a:pt x="211" y="322"/>
                    </a:lnTo>
                    <a:lnTo>
                      <a:pt x="212" y="326"/>
                    </a:lnTo>
                    <a:lnTo>
                      <a:pt x="213" y="329"/>
                    </a:lnTo>
                    <a:lnTo>
                      <a:pt x="214" y="333"/>
                    </a:lnTo>
                    <a:lnTo>
                      <a:pt x="215" y="336"/>
                    </a:lnTo>
                    <a:lnTo>
                      <a:pt x="216" y="340"/>
                    </a:lnTo>
                    <a:lnTo>
                      <a:pt x="217" y="343"/>
                    </a:lnTo>
                    <a:lnTo>
                      <a:pt x="218" y="347"/>
                    </a:lnTo>
                    <a:lnTo>
                      <a:pt x="219" y="350"/>
                    </a:lnTo>
                    <a:lnTo>
                      <a:pt x="219" y="353"/>
                    </a:lnTo>
                    <a:lnTo>
                      <a:pt x="220" y="357"/>
                    </a:lnTo>
                    <a:lnTo>
                      <a:pt x="221" y="360"/>
                    </a:lnTo>
                    <a:lnTo>
                      <a:pt x="222" y="363"/>
                    </a:lnTo>
                    <a:lnTo>
                      <a:pt x="224" y="366"/>
                    </a:lnTo>
                    <a:lnTo>
                      <a:pt x="225" y="369"/>
                    </a:lnTo>
                    <a:lnTo>
                      <a:pt x="227" y="371"/>
                    </a:lnTo>
                    <a:lnTo>
                      <a:pt x="229" y="374"/>
                    </a:lnTo>
                    <a:lnTo>
                      <a:pt x="231" y="377"/>
                    </a:lnTo>
                    <a:lnTo>
                      <a:pt x="233" y="379"/>
                    </a:lnTo>
                    <a:lnTo>
                      <a:pt x="236" y="381"/>
                    </a:lnTo>
                    <a:lnTo>
                      <a:pt x="239" y="383"/>
                    </a:lnTo>
                    <a:lnTo>
                      <a:pt x="243" y="385"/>
                    </a:lnTo>
                    <a:lnTo>
                      <a:pt x="246" y="387"/>
                    </a:lnTo>
                    <a:lnTo>
                      <a:pt x="251" y="389"/>
                    </a:lnTo>
                    <a:lnTo>
                      <a:pt x="255" y="391"/>
                    </a:lnTo>
                    <a:lnTo>
                      <a:pt x="257" y="391"/>
                    </a:lnTo>
                    <a:lnTo>
                      <a:pt x="258" y="391"/>
                    </a:lnTo>
                    <a:lnTo>
                      <a:pt x="259" y="391"/>
                    </a:lnTo>
                    <a:lnTo>
                      <a:pt x="260" y="391"/>
                    </a:lnTo>
                    <a:lnTo>
                      <a:pt x="261" y="392"/>
                    </a:lnTo>
                    <a:lnTo>
                      <a:pt x="262" y="392"/>
                    </a:lnTo>
                    <a:lnTo>
                      <a:pt x="263" y="392"/>
                    </a:lnTo>
                    <a:lnTo>
                      <a:pt x="264" y="392"/>
                    </a:lnTo>
                    <a:lnTo>
                      <a:pt x="265" y="392"/>
                    </a:lnTo>
                    <a:lnTo>
                      <a:pt x="266" y="392"/>
                    </a:lnTo>
                    <a:lnTo>
                      <a:pt x="267" y="392"/>
                    </a:lnTo>
                    <a:lnTo>
                      <a:pt x="268" y="392"/>
                    </a:lnTo>
                    <a:lnTo>
                      <a:pt x="269" y="392"/>
                    </a:lnTo>
                    <a:lnTo>
                      <a:pt x="270" y="392"/>
                    </a:lnTo>
                    <a:lnTo>
                      <a:pt x="271" y="392"/>
                    </a:lnTo>
                    <a:lnTo>
                      <a:pt x="272" y="392"/>
                    </a:lnTo>
                    <a:lnTo>
                      <a:pt x="273" y="392"/>
                    </a:lnTo>
                    <a:lnTo>
                      <a:pt x="274" y="392"/>
                    </a:lnTo>
                    <a:lnTo>
                      <a:pt x="275" y="392"/>
                    </a:lnTo>
                    <a:lnTo>
                      <a:pt x="276" y="392"/>
                    </a:lnTo>
                    <a:lnTo>
                      <a:pt x="277" y="392"/>
                    </a:lnTo>
                    <a:lnTo>
                      <a:pt x="278" y="392"/>
                    </a:lnTo>
                    <a:lnTo>
                      <a:pt x="279" y="392"/>
                    </a:lnTo>
                    <a:lnTo>
                      <a:pt x="280" y="392"/>
                    </a:lnTo>
                    <a:lnTo>
                      <a:pt x="281" y="391"/>
                    </a:lnTo>
                    <a:lnTo>
                      <a:pt x="282" y="391"/>
                    </a:lnTo>
                    <a:lnTo>
                      <a:pt x="283" y="391"/>
                    </a:lnTo>
                    <a:lnTo>
                      <a:pt x="284" y="391"/>
                    </a:lnTo>
                    <a:lnTo>
                      <a:pt x="285" y="391"/>
                    </a:lnTo>
                    <a:lnTo>
                      <a:pt x="286" y="391"/>
                    </a:lnTo>
                    <a:lnTo>
                      <a:pt x="287" y="391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84" name="Freeform 55">
                <a:extLst>
                  <a:ext uri="{FF2B5EF4-FFF2-40B4-BE49-F238E27FC236}">
                    <a16:creationId xmlns:a16="http://schemas.microsoft.com/office/drawing/2014/main" id="{470308E6-86C3-44CB-92D5-3544D36E20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9" y="1293"/>
                <a:ext cx="354" cy="203"/>
              </a:xfrm>
              <a:custGeom>
                <a:avLst/>
                <a:gdLst>
                  <a:gd name="T0" fmla="*/ 0 w 302"/>
                  <a:gd name="T1" fmla="*/ 0 h 180"/>
                  <a:gd name="T2" fmla="*/ 1953336 w 302"/>
                  <a:gd name="T3" fmla="*/ 191967 h 180"/>
                  <a:gd name="T4" fmla="*/ 3191927 w 302"/>
                  <a:gd name="T5" fmla="*/ 308945 h 180"/>
                  <a:gd name="T6" fmla="*/ 4385767 w 302"/>
                  <a:gd name="T7" fmla="*/ 392941 h 180"/>
                  <a:gd name="T8" fmla="*/ 5939517 w 302"/>
                  <a:gd name="T9" fmla="*/ 444508 h 180"/>
                  <a:gd name="T10" fmla="*/ 7063737 w 302"/>
                  <a:gd name="T11" fmla="*/ 502360 h 180"/>
                  <a:gd name="T12" fmla="*/ 9354114 w 302"/>
                  <a:gd name="T13" fmla="*/ 566550 h 180"/>
                  <a:gd name="T14" fmla="*/ 10256659 w 302"/>
                  <a:gd name="T15" fmla="*/ 637603 h 180"/>
                  <a:gd name="T16" fmla="*/ 12022706 w 302"/>
                  <a:gd name="T17" fmla="*/ 671640 h 180"/>
                  <a:gd name="T18" fmla="*/ 13877723 w 302"/>
                  <a:gd name="T19" fmla="*/ 720586 h 180"/>
                  <a:gd name="T20" fmla="*/ 15407389 w 302"/>
                  <a:gd name="T21" fmla="*/ 756826 h 180"/>
                  <a:gd name="T22" fmla="*/ 17659887 w 302"/>
                  <a:gd name="T23" fmla="*/ 810956 h 180"/>
                  <a:gd name="T24" fmla="*/ 19257960 w 302"/>
                  <a:gd name="T25" fmla="*/ 838928 h 180"/>
                  <a:gd name="T26" fmla="*/ 21170040 w 302"/>
                  <a:gd name="T27" fmla="*/ 854248 h 180"/>
                  <a:gd name="T28" fmla="*/ 22697996 w 302"/>
                  <a:gd name="T29" fmla="*/ 914578 h 180"/>
                  <a:gd name="T30" fmla="*/ 24815212 w 302"/>
                  <a:gd name="T31" fmla="*/ 927216 h 180"/>
                  <a:gd name="T32" fmla="*/ 26460797 w 302"/>
                  <a:gd name="T33" fmla="*/ 962594 h 180"/>
                  <a:gd name="T34" fmla="*/ 28443096 w 302"/>
                  <a:gd name="T35" fmla="*/ 986888 h 180"/>
                  <a:gd name="T36" fmla="*/ 30546259 w 302"/>
                  <a:gd name="T37" fmla="*/ 1028291 h 180"/>
                  <a:gd name="T38" fmla="*/ 32244895 w 302"/>
                  <a:gd name="T39" fmla="*/ 1033609 h 180"/>
                  <a:gd name="T40" fmla="*/ 34096565 w 302"/>
                  <a:gd name="T41" fmla="*/ 1067018 h 180"/>
                  <a:gd name="T42" fmla="*/ 35805880 w 302"/>
                  <a:gd name="T43" fmla="*/ 1112990 h 180"/>
                  <a:gd name="T44" fmla="*/ 37796996 w 302"/>
                  <a:gd name="T45" fmla="*/ 1159684 h 180"/>
                  <a:gd name="T46" fmla="*/ 39426017 w 302"/>
                  <a:gd name="T47" fmla="*/ 1165681 h 180"/>
                  <a:gd name="T48" fmla="*/ 40939806 w 302"/>
                  <a:gd name="T49" fmla="*/ 1225334 h 180"/>
                  <a:gd name="T50" fmla="*/ 42852167 w 302"/>
                  <a:gd name="T51" fmla="*/ 1263297 h 180"/>
                  <a:gd name="T52" fmla="*/ 44305088 w 302"/>
                  <a:gd name="T53" fmla="*/ 1311872 h 180"/>
                  <a:gd name="T54" fmla="*/ 45990986 w 302"/>
                  <a:gd name="T55" fmla="*/ 1380746 h 180"/>
                  <a:gd name="T56" fmla="*/ 47499525 w 302"/>
                  <a:gd name="T57" fmla="*/ 1424718 h 180"/>
                  <a:gd name="T58" fmla="*/ 48809836 w 302"/>
                  <a:gd name="T59" fmla="*/ 1482609 h 180"/>
                  <a:gd name="T60" fmla="*/ 50230686 w 302"/>
                  <a:gd name="T61" fmla="*/ 1570808 h 180"/>
                  <a:gd name="T62" fmla="*/ 51778224 w 302"/>
                  <a:gd name="T63" fmla="*/ 1666062 h 180"/>
                  <a:gd name="T64" fmla="*/ 52832351 w 302"/>
                  <a:gd name="T65" fmla="*/ 1756147 h 180"/>
                  <a:gd name="T66" fmla="*/ 53698499 w 302"/>
                  <a:gd name="T67" fmla="*/ 1789596 h 180"/>
                  <a:gd name="T68" fmla="*/ 54588344 w 302"/>
                  <a:gd name="T69" fmla="*/ 1839403 h 180"/>
                  <a:gd name="T70" fmla="*/ 55502381 w 302"/>
                  <a:gd name="T71" fmla="*/ 1881750 h 180"/>
                  <a:gd name="T72" fmla="*/ 56164652 w 302"/>
                  <a:gd name="T73" fmla="*/ 1946657 h 180"/>
                  <a:gd name="T74" fmla="*/ 57031477 w 302"/>
                  <a:gd name="T75" fmla="*/ 1980544 h 180"/>
                  <a:gd name="T76" fmla="*/ 57669118 w 302"/>
                  <a:gd name="T77" fmla="*/ 2018267 h 180"/>
                  <a:gd name="T78" fmla="*/ 58879678 w 302"/>
                  <a:gd name="T79" fmla="*/ 2063716 h 180"/>
                  <a:gd name="T80" fmla="*/ 59931759 w 302"/>
                  <a:gd name="T81" fmla="*/ 2115716 h 180"/>
                  <a:gd name="T82" fmla="*/ 60693680 w 302"/>
                  <a:gd name="T83" fmla="*/ 2122196 h 180"/>
                  <a:gd name="T84" fmla="*/ 61929312 w 302"/>
                  <a:gd name="T85" fmla="*/ 2168077 h 180"/>
                  <a:gd name="T86" fmla="*/ 62944598 w 302"/>
                  <a:gd name="T87" fmla="*/ 2195397 h 180"/>
                  <a:gd name="T88" fmla="*/ 64267132 w 302"/>
                  <a:gd name="T89" fmla="*/ 2209005 h 180"/>
                  <a:gd name="T90" fmla="*/ 65059082 w 302"/>
                  <a:gd name="T91" fmla="*/ 2253168 h 180"/>
                  <a:gd name="T92" fmla="*/ 65937843 w 302"/>
                  <a:gd name="T93" fmla="*/ 2276157 h 180"/>
                  <a:gd name="T94" fmla="*/ 67065627 w 302"/>
                  <a:gd name="T95" fmla="*/ 2302261 h 180"/>
                  <a:gd name="T96" fmla="*/ 68335708 w 302"/>
                  <a:gd name="T97" fmla="*/ 2327413 h 180"/>
                  <a:gd name="T98" fmla="*/ 69443522 w 302"/>
                  <a:gd name="T99" fmla="*/ 2328462 h 180"/>
                  <a:gd name="T100" fmla="*/ 70363513 w 302"/>
                  <a:gd name="T101" fmla="*/ 2339505 h 180"/>
                  <a:gd name="T102" fmla="*/ 71650302 w 302"/>
                  <a:gd name="T103" fmla="*/ 2386057 h 180"/>
                  <a:gd name="T104" fmla="*/ 72673873 w 302"/>
                  <a:gd name="T105" fmla="*/ 2389802 h 180"/>
                  <a:gd name="T106" fmla="*/ 73982311 w 302"/>
                  <a:gd name="T107" fmla="*/ 2389802 h 180"/>
                  <a:gd name="T108" fmla="*/ 75388947 w 302"/>
                  <a:gd name="T109" fmla="*/ 2393365 h 180"/>
                  <a:gd name="T110" fmla="*/ 76502958 w 302"/>
                  <a:gd name="T111" fmla="*/ 2393365 h 180"/>
                  <a:gd name="T112" fmla="*/ 77614104 w 302"/>
                  <a:gd name="T113" fmla="*/ 2389802 h 180"/>
                  <a:gd name="T114" fmla="*/ 78613351 w 302"/>
                  <a:gd name="T115" fmla="*/ 2389802 h 180"/>
                  <a:gd name="T116" fmla="*/ 80009037 w 302"/>
                  <a:gd name="T117" fmla="*/ 2386057 h 180"/>
                  <a:gd name="T118" fmla="*/ 81400685 w 302"/>
                  <a:gd name="T119" fmla="*/ 2339505 h 180"/>
                  <a:gd name="T120" fmla="*/ 82347357 w 302"/>
                  <a:gd name="T121" fmla="*/ 2328462 h 180"/>
                  <a:gd name="T122" fmla="*/ 83644788 w 302"/>
                  <a:gd name="T123" fmla="*/ 2304746 h 180"/>
                  <a:gd name="T124" fmla="*/ 85092031 w 302"/>
                  <a:gd name="T125" fmla="*/ 2302261 h 18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02"/>
                  <a:gd name="T190" fmla="*/ 0 h 180"/>
                  <a:gd name="T191" fmla="*/ 302 w 302"/>
                  <a:gd name="T192" fmla="*/ 180 h 18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02" h="180">
                    <a:moveTo>
                      <a:pt x="0" y="0"/>
                    </a:moveTo>
                    <a:lnTo>
                      <a:pt x="7" y="15"/>
                    </a:lnTo>
                    <a:lnTo>
                      <a:pt x="12" y="22"/>
                    </a:lnTo>
                    <a:lnTo>
                      <a:pt x="16" y="28"/>
                    </a:lnTo>
                    <a:lnTo>
                      <a:pt x="21" y="33"/>
                    </a:lnTo>
                    <a:lnTo>
                      <a:pt x="26" y="38"/>
                    </a:lnTo>
                    <a:lnTo>
                      <a:pt x="32" y="43"/>
                    </a:lnTo>
                    <a:lnTo>
                      <a:pt x="37" y="47"/>
                    </a:lnTo>
                    <a:lnTo>
                      <a:pt x="43" y="51"/>
                    </a:lnTo>
                    <a:lnTo>
                      <a:pt x="49" y="54"/>
                    </a:lnTo>
                    <a:lnTo>
                      <a:pt x="55" y="57"/>
                    </a:lnTo>
                    <a:lnTo>
                      <a:pt x="62" y="60"/>
                    </a:lnTo>
                    <a:lnTo>
                      <a:pt x="68" y="63"/>
                    </a:lnTo>
                    <a:lnTo>
                      <a:pt x="75" y="65"/>
                    </a:lnTo>
                    <a:lnTo>
                      <a:pt x="81" y="68"/>
                    </a:lnTo>
                    <a:lnTo>
                      <a:pt x="88" y="70"/>
                    </a:lnTo>
                    <a:lnTo>
                      <a:pt x="94" y="72"/>
                    </a:lnTo>
                    <a:lnTo>
                      <a:pt x="101" y="74"/>
                    </a:lnTo>
                    <a:lnTo>
                      <a:pt x="108" y="76"/>
                    </a:lnTo>
                    <a:lnTo>
                      <a:pt x="114" y="78"/>
                    </a:lnTo>
                    <a:lnTo>
                      <a:pt x="121" y="80"/>
                    </a:lnTo>
                    <a:lnTo>
                      <a:pt x="127" y="83"/>
                    </a:lnTo>
                    <a:lnTo>
                      <a:pt x="134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5"/>
                    </a:lnTo>
                    <a:lnTo>
                      <a:pt x="157" y="98"/>
                    </a:lnTo>
                    <a:lnTo>
                      <a:pt x="163" y="103"/>
                    </a:lnTo>
                    <a:lnTo>
                      <a:pt x="168" y="107"/>
                    </a:lnTo>
                    <a:lnTo>
                      <a:pt x="173" y="112"/>
                    </a:lnTo>
                    <a:lnTo>
                      <a:pt x="178" y="118"/>
                    </a:lnTo>
                    <a:lnTo>
                      <a:pt x="183" y="124"/>
                    </a:lnTo>
                    <a:lnTo>
                      <a:pt x="187" y="131"/>
                    </a:lnTo>
                    <a:lnTo>
                      <a:pt x="190" y="134"/>
                    </a:lnTo>
                    <a:lnTo>
                      <a:pt x="193" y="138"/>
                    </a:lnTo>
                    <a:lnTo>
                      <a:pt x="196" y="141"/>
                    </a:lnTo>
                    <a:lnTo>
                      <a:pt x="199" y="145"/>
                    </a:lnTo>
                    <a:lnTo>
                      <a:pt x="202" y="148"/>
                    </a:lnTo>
                    <a:lnTo>
                      <a:pt x="205" y="151"/>
                    </a:lnTo>
                    <a:lnTo>
                      <a:pt x="209" y="154"/>
                    </a:lnTo>
                    <a:lnTo>
                      <a:pt x="212" y="157"/>
                    </a:lnTo>
                    <a:lnTo>
                      <a:pt x="215" y="159"/>
                    </a:lnTo>
                    <a:lnTo>
                      <a:pt x="219" y="162"/>
                    </a:lnTo>
                    <a:lnTo>
                      <a:pt x="223" y="164"/>
                    </a:lnTo>
                    <a:lnTo>
                      <a:pt x="227" y="166"/>
                    </a:lnTo>
                    <a:lnTo>
                      <a:pt x="230" y="169"/>
                    </a:lnTo>
                    <a:lnTo>
                      <a:pt x="234" y="170"/>
                    </a:lnTo>
                    <a:lnTo>
                      <a:pt x="238" y="172"/>
                    </a:lnTo>
                    <a:lnTo>
                      <a:pt x="242" y="174"/>
                    </a:lnTo>
                    <a:lnTo>
                      <a:pt x="246" y="175"/>
                    </a:lnTo>
                    <a:lnTo>
                      <a:pt x="250" y="176"/>
                    </a:lnTo>
                    <a:lnTo>
                      <a:pt x="254" y="177"/>
                    </a:lnTo>
                    <a:lnTo>
                      <a:pt x="258" y="178"/>
                    </a:lnTo>
                    <a:lnTo>
                      <a:pt x="262" y="178"/>
                    </a:lnTo>
                    <a:lnTo>
                      <a:pt x="267" y="179"/>
                    </a:lnTo>
                    <a:lnTo>
                      <a:pt x="271" y="179"/>
                    </a:lnTo>
                    <a:lnTo>
                      <a:pt x="275" y="178"/>
                    </a:lnTo>
                    <a:lnTo>
                      <a:pt x="279" y="178"/>
                    </a:lnTo>
                    <a:lnTo>
                      <a:pt x="283" y="177"/>
                    </a:lnTo>
                    <a:lnTo>
                      <a:pt x="288" y="176"/>
                    </a:lnTo>
                    <a:lnTo>
                      <a:pt x="292" y="175"/>
                    </a:lnTo>
                    <a:lnTo>
                      <a:pt x="297" y="173"/>
                    </a:lnTo>
                    <a:lnTo>
                      <a:pt x="301" y="172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85" name="Freeform 56">
                <a:extLst>
                  <a:ext uri="{FF2B5EF4-FFF2-40B4-BE49-F238E27FC236}">
                    <a16:creationId xmlns:a16="http://schemas.microsoft.com/office/drawing/2014/main" id="{578CCD5E-39EE-402C-93B0-9297D4B99C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5" y="1487"/>
                <a:ext cx="223" cy="99"/>
              </a:xfrm>
              <a:custGeom>
                <a:avLst/>
                <a:gdLst>
                  <a:gd name="T0" fmla="*/ 56949271 w 190"/>
                  <a:gd name="T1" fmla="*/ 0 h 88"/>
                  <a:gd name="T2" fmla="*/ 59033981 w 190"/>
                  <a:gd name="T3" fmla="*/ 306074 h 88"/>
                  <a:gd name="T4" fmla="*/ 59033981 w 190"/>
                  <a:gd name="T5" fmla="*/ 435904 h 88"/>
                  <a:gd name="T6" fmla="*/ 59033981 w 190"/>
                  <a:gd name="T7" fmla="*/ 551691 h 88"/>
                  <a:gd name="T8" fmla="*/ 58704087 w 190"/>
                  <a:gd name="T9" fmla="*/ 646543 h 88"/>
                  <a:gd name="T10" fmla="*/ 57917642 w 190"/>
                  <a:gd name="T11" fmla="*/ 727361 h 88"/>
                  <a:gd name="T12" fmla="*/ 57037378 w 190"/>
                  <a:gd name="T13" fmla="*/ 792638 h 88"/>
                  <a:gd name="T14" fmla="*/ 55773968 w 190"/>
                  <a:gd name="T15" fmla="*/ 858248 h 88"/>
                  <a:gd name="T16" fmla="*/ 53926626 w 190"/>
                  <a:gd name="T17" fmla="*/ 891718 h 88"/>
                  <a:gd name="T18" fmla="*/ 52252967 w 190"/>
                  <a:gd name="T19" fmla="*/ 920487 h 88"/>
                  <a:gd name="T20" fmla="*/ 50298011 w 190"/>
                  <a:gd name="T21" fmla="*/ 942039 h 88"/>
                  <a:gd name="T22" fmla="*/ 47946309 w 190"/>
                  <a:gd name="T23" fmla="*/ 950842 h 88"/>
                  <a:gd name="T24" fmla="*/ 45513719 w 190"/>
                  <a:gd name="T25" fmla="*/ 950842 h 88"/>
                  <a:gd name="T26" fmla="*/ 42854808 w 190"/>
                  <a:gd name="T27" fmla="*/ 942039 h 88"/>
                  <a:gd name="T28" fmla="*/ 40056823 w 190"/>
                  <a:gd name="T29" fmla="*/ 936016 h 88"/>
                  <a:gd name="T30" fmla="*/ 37619386 w 190"/>
                  <a:gd name="T31" fmla="*/ 917391 h 88"/>
                  <a:gd name="T32" fmla="*/ 34805883 w 190"/>
                  <a:gd name="T33" fmla="*/ 883527 h 88"/>
                  <a:gd name="T34" fmla="*/ 31556090 w 190"/>
                  <a:gd name="T35" fmla="*/ 858248 h 88"/>
                  <a:gd name="T36" fmla="*/ 28843825 w 190"/>
                  <a:gd name="T37" fmla="*/ 818471 h 88"/>
                  <a:gd name="T38" fmla="*/ 25849056 w 190"/>
                  <a:gd name="T39" fmla="*/ 785357 h 88"/>
                  <a:gd name="T40" fmla="*/ 22907657 w 190"/>
                  <a:gd name="T41" fmla="*/ 751363 h 88"/>
                  <a:gd name="T42" fmla="*/ 20007498 w 190"/>
                  <a:gd name="T43" fmla="*/ 704568 h 88"/>
                  <a:gd name="T44" fmla="*/ 17046747 w 190"/>
                  <a:gd name="T45" fmla="*/ 681540 h 88"/>
                  <a:gd name="T46" fmla="*/ 14524134 w 190"/>
                  <a:gd name="T47" fmla="*/ 626282 h 88"/>
                  <a:gd name="T48" fmla="*/ 12261762 w 190"/>
                  <a:gd name="T49" fmla="*/ 605813 h 88"/>
                  <a:gd name="T50" fmla="*/ 9477967 w 190"/>
                  <a:gd name="T51" fmla="*/ 556696 h 88"/>
                  <a:gd name="T52" fmla="*/ 7584014 w 190"/>
                  <a:gd name="T53" fmla="*/ 551556 h 88"/>
                  <a:gd name="T54" fmla="*/ 5556262 w 190"/>
                  <a:gd name="T55" fmla="*/ 536051 h 88"/>
                  <a:gd name="T56" fmla="*/ 3625832 w 190"/>
                  <a:gd name="T57" fmla="*/ 510849 h 88"/>
                  <a:gd name="T58" fmla="*/ 2125569 w 190"/>
                  <a:gd name="T59" fmla="*/ 494840 h 88"/>
                  <a:gd name="T60" fmla="*/ 1120134 w 190"/>
                  <a:gd name="T61" fmla="*/ 494840 h 88"/>
                  <a:gd name="T62" fmla="*/ 0 w 190"/>
                  <a:gd name="T63" fmla="*/ 510849 h 8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90"/>
                  <a:gd name="T97" fmla="*/ 0 h 88"/>
                  <a:gd name="T98" fmla="*/ 190 w 190"/>
                  <a:gd name="T99" fmla="*/ 88 h 8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90" h="88">
                    <a:moveTo>
                      <a:pt x="182" y="0"/>
                    </a:moveTo>
                    <a:lnTo>
                      <a:pt x="189" y="28"/>
                    </a:lnTo>
                    <a:lnTo>
                      <a:pt x="189" y="40"/>
                    </a:lnTo>
                    <a:lnTo>
                      <a:pt x="189" y="51"/>
                    </a:lnTo>
                    <a:lnTo>
                      <a:pt x="188" y="60"/>
                    </a:lnTo>
                    <a:lnTo>
                      <a:pt x="186" y="67"/>
                    </a:lnTo>
                    <a:lnTo>
                      <a:pt x="183" y="73"/>
                    </a:lnTo>
                    <a:lnTo>
                      <a:pt x="179" y="78"/>
                    </a:lnTo>
                    <a:lnTo>
                      <a:pt x="173" y="82"/>
                    </a:lnTo>
                    <a:lnTo>
                      <a:pt x="167" y="84"/>
                    </a:lnTo>
                    <a:lnTo>
                      <a:pt x="161" y="86"/>
                    </a:lnTo>
                    <a:lnTo>
                      <a:pt x="153" y="87"/>
                    </a:lnTo>
                    <a:lnTo>
                      <a:pt x="146" y="87"/>
                    </a:lnTo>
                    <a:lnTo>
                      <a:pt x="137" y="86"/>
                    </a:lnTo>
                    <a:lnTo>
                      <a:pt x="129" y="85"/>
                    </a:lnTo>
                    <a:lnTo>
                      <a:pt x="120" y="83"/>
                    </a:lnTo>
                    <a:lnTo>
                      <a:pt x="111" y="81"/>
                    </a:lnTo>
                    <a:lnTo>
                      <a:pt x="101" y="78"/>
                    </a:lnTo>
                    <a:lnTo>
                      <a:pt x="92" y="75"/>
                    </a:lnTo>
                    <a:lnTo>
                      <a:pt x="83" y="72"/>
                    </a:lnTo>
                    <a:lnTo>
                      <a:pt x="73" y="68"/>
                    </a:lnTo>
                    <a:lnTo>
                      <a:pt x="65" y="65"/>
                    </a:lnTo>
                    <a:lnTo>
                      <a:pt x="55" y="62"/>
                    </a:lnTo>
                    <a:lnTo>
                      <a:pt x="47" y="58"/>
                    </a:lnTo>
                    <a:lnTo>
                      <a:pt x="39" y="55"/>
                    </a:lnTo>
                    <a:lnTo>
                      <a:pt x="31" y="52"/>
                    </a:lnTo>
                    <a:lnTo>
                      <a:pt x="24" y="50"/>
                    </a:lnTo>
                    <a:lnTo>
                      <a:pt x="18" y="48"/>
                    </a:lnTo>
                    <a:lnTo>
                      <a:pt x="12" y="47"/>
                    </a:lnTo>
                    <a:lnTo>
                      <a:pt x="7" y="46"/>
                    </a:lnTo>
                    <a:lnTo>
                      <a:pt x="3" y="46"/>
                    </a:lnTo>
                    <a:lnTo>
                      <a:pt x="0" y="4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86" name="Freeform 57">
                <a:extLst>
                  <a:ext uri="{FF2B5EF4-FFF2-40B4-BE49-F238E27FC236}">
                    <a16:creationId xmlns:a16="http://schemas.microsoft.com/office/drawing/2014/main" id="{37E08435-91C9-4237-8539-1DDFA7712F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0" y="1517"/>
                <a:ext cx="261" cy="239"/>
              </a:xfrm>
              <a:custGeom>
                <a:avLst/>
                <a:gdLst>
                  <a:gd name="T0" fmla="*/ 55621361 w 223"/>
                  <a:gd name="T1" fmla="*/ 2732595 h 212"/>
                  <a:gd name="T2" fmla="*/ 53275892 w 223"/>
                  <a:gd name="T3" fmla="*/ 2695705 h 212"/>
                  <a:gd name="T4" fmla="*/ 52404578 w 223"/>
                  <a:gd name="T5" fmla="*/ 2676073 h 212"/>
                  <a:gd name="T6" fmla="*/ 51446003 w 223"/>
                  <a:gd name="T7" fmla="*/ 2637433 h 212"/>
                  <a:gd name="T8" fmla="*/ 50331562 w 223"/>
                  <a:gd name="T9" fmla="*/ 2586096 h 212"/>
                  <a:gd name="T10" fmla="*/ 50178358 w 223"/>
                  <a:gd name="T11" fmla="*/ 2535602 h 212"/>
                  <a:gd name="T12" fmla="*/ 49134693 w 223"/>
                  <a:gd name="T13" fmla="*/ 2482376 h 212"/>
                  <a:gd name="T14" fmla="*/ 48421978 w 223"/>
                  <a:gd name="T15" fmla="*/ 2432121 h 212"/>
                  <a:gd name="T16" fmla="*/ 47859727 w 223"/>
                  <a:gd name="T17" fmla="*/ 2373755 h 212"/>
                  <a:gd name="T18" fmla="*/ 46899961 w 223"/>
                  <a:gd name="T19" fmla="*/ 2332924 h 212"/>
                  <a:gd name="T20" fmla="*/ 46333697 w 223"/>
                  <a:gd name="T21" fmla="*/ 2247574 h 212"/>
                  <a:gd name="T22" fmla="*/ 45763137 w 223"/>
                  <a:gd name="T23" fmla="*/ 2179478 h 212"/>
                  <a:gd name="T24" fmla="*/ 45331432 w 223"/>
                  <a:gd name="T25" fmla="*/ 2111302 h 212"/>
                  <a:gd name="T26" fmla="*/ 44950573 w 223"/>
                  <a:gd name="T27" fmla="*/ 2034795 h 212"/>
                  <a:gd name="T28" fmla="*/ 44138137 w 223"/>
                  <a:gd name="T29" fmla="*/ 1953185 h 212"/>
                  <a:gd name="T30" fmla="*/ 43822733 w 223"/>
                  <a:gd name="T31" fmla="*/ 1872787 h 212"/>
                  <a:gd name="T32" fmla="*/ 42915637 w 223"/>
                  <a:gd name="T33" fmla="*/ 1804923 h 212"/>
                  <a:gd name="T34" fmla="*/ 42872697 w 223"/>
                  <a:gd name="T35" fmla="*/ 1722082 h 212"/>
                  <a:gd name="T36" fmla="*/ 42129953 w 223"/>
                  <a:gd name="T37" fmla="*/ 1632801 h 212"/>
                  <a:gd name="T38" fmla="*/ 41372035 w 223"/>
                  <a:gd name="T39" fmla="*/ 1552635 h 212"/>
                  <a:gd name="T40" fmla="*/ 40891644 w 223"/>
                  <a:gd name="T41" fmla="*/ 1473548 h 212"/>
                  <a:gd name="T42" fmla="*/ 40071614 w 223"/>
                  <a:gd name="T43" fmla="*/ 1409207 h 212"/>
                  <a:gd name="T44" fmla="*/ 39587795 w 223"/>
                  <a:gd name="T45" fmla="*/ 1331077 h 212"/>
                  <a:gd name="T46" fmla="*/ 38731453 w 223"/>
                  <a:gd name="T47" fmla="*/ 1250008 h 212"/>
                  <a:gd name="T48" fmla="*/ 37874079 w 223"/>
                  <a:gd name="T49" fmla="*/ 1184713 h 212"/>
                  <a:gd name="T50" fmla="*/ 37442412 w 223"/>
                  <a:gd name="T51" fmla="*/ 1108794 h 212"/>
                  <a:gd name="T52" fmla="*/ 36638717 w 223"/>
                  <a:gd name="T53" fmla="*/ 1028438 h 212"/>
                  <a:gd name="T54" fmla="*/ 35557110 w 223"/>
                  <a:gd name="T55" fmla="*/ 983533 h 212"/>
                  <a:gd name="T56" fmla="*/ 34938071 w 223"/>
                  <a:gd name="T57" fmla="*/ 912255 h 212"/>
                  <a:gd name="T58" fmla="*/ 33824055 w 223"/>
                  <a:gd name="T59" fmla="*/ 852837 h 212"/>
                  <a:gd name="T60" fmla="*/ 32814360 w 223"/>
                  <a:gd name="T61" fmla="*/ 797198 h 212"/>
                  <a:gd name="T62" fmla="*/ 31991026 w 223"/>
                  <a:gd name="T63" fmla="*/ 779874 h 212"/>
                  <a:gd name="T64" fmla="*/ 29851302 w 223"/>
                  <a:gd name="T65" fmla="*/ 701432 h 212"/>
                  <a:gd name="T66" fmla="*/ 28899480 w 223"/>
                  <a:gd name="T67" fmla="*/ 627252 h 212"/>
                  <a:gd name="T68" fmla="*/ 27648450 w 223"/>
                  <a:gd name="T69" fmla="*/ 622191 h 212"/>
                  <a:gd name="T70" fmla="*/ 26746623 w 223"/>
                  <a:gd name="T71" fmla="*/ 564765 h 212"/>
                  <a:gd name="T72" fmla="*/ 25957040 w 223"/>
                  <a:gd name="T73" fmla="*/ 544300 h 212"/>
                  <a:gd name="T74" fmla="*/ 24976830 w 223"/>
                  <a:gd name="T75" fmla="*/ 492394 h 212"/>
                  <a:gd name="T76" fmla="*/ 24387833 w 223"/>
                  <a:gd name="T77" fmla="*/ 444369 h 212"/>
                  <a:gd name="T78" fmla="*/ 23424667 w 223"/>
                  <a:gd name="T79" fmla="*/ 428267 h 212"/>
                  <a:gd name="T80" fmla="*/ 22177854 w 223"/>
                  <a:gd name="T81" fmla="*/ 385191 h 212"/>
                  <a:gd name="T82" fmla="*/ 21638530 w 223"/>
                  <a:gd name="T83" fmla="*/ 343658 h 212"/>
                  <a:gd name="T84" fmla="*/ 20467132 w 223"/>
                  <a:gd name="T85" fmla="*/ 304835 h 212"/>
                  <a:gd name="T86" fmla="*/ 19540575 w 223"/>
                  <a:gd name="T87" fmla="*/ 298901 h 212"/>
                  <a:gd name="T88" fmla="*/ 18938211 w 223"/>
                  <a:gd name="T89" fmla="*/ 239851 h 212"/>
                  <a:gd name="T90" fmla="*/ 17803358 w 223"/>
                  <a:gd name="T91" fmla="*/ 212755 h 212"/>
                  <a:gd name="T92" fmla="*/ 16682534 w 223"/>
                  <a:gd name="T93" fmla="*/ 188720 h 212"/>
                  <a:gd name="T94" fmla="*/ 15908188 w 223"/>
                  <a:gd name="T95" fmla="*/ 167400 h 212"/>
                  <a:gd name="T96" fmla="*/ 14941208 w 223"/>
                  <a:gd name="T97" fmla="*/ 147632 h 212"/>
                  <a:gd name="T98" fmla="*/ 14094576 w 223"/>
                  <a:gd name="T99" fmla="*/ 116160 h 212"/>
                  <a:gd name="T100" fmla="*/ 12996626 w 223"/>
                  <a:gd name="T101" fmla="*/ 91397 h 212"/>
                  <a:gd name="T102" fmla="*/ 12042492 w 223"/>
                  <a:gd name="T103" fmla="*/ 81072 h 212"/>
                  <a:gd name="T104" fmla="*/ 10907229 w 223"/>
                  <a:gd name="T105" fmla="*/ 71913 h 212"/>
                  <a:gd name="T106" fmla="*/ 10092445 w 223"/>
                  <a:gd name="T107" fmla="*/ 3 h 212"/>
                  <a:gd name="T108" fmla="*/ 8890362 w 223"/>
                  <a:gd name="T109" fmla="*/ 2 h 212"/>
                  <a:gd name="T110" fmla="*/ 7852097 w 223"/>
                  <a:gd name="T111" fmla="*/ 1 h 212"/>
                  <a:gd name="T112" fmla="*/ 6708880 w 223"/>
                  <a:gd name="T113" fmla="*/ 1 h 212"/>
                  <a:gd name="T114" fmla="*/ 5732108 w 223"/>
                  <a:gd name="T115" fmla="*/ 0 h 212"/>
                  <a:gd name="T116" fmla="*/ 4684923 w 223"/>
                  <a:gd name="T117" fmla="*/ 0 h 212"/>
                  <a:gd name="T118" fmla="*/ 3420040 w 223"/>
                  <a:gd name="T119" fmla="*/ 0 h 212"/>
                  <a:gd name="T120" fmla="*/ 2448926 w 223"/>
                  <a:gd name="T121" fmla="*/ 0 h 212"/>
                  <a:gd name="T122" fmla="*/ 1305068 w 223"/>
                  <a:gd name="T123" fmla="*/ 1 h 212"/>
                  <a:gd name="T124" fmla="*/ 0 w 223"/>
                  <a:gd name="T125" fmla="*/ 1 h 21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23"/>
                  <a:gd name="T190" fmla="*/ 0 h 212"/>
                  <a:gd name="T191" fmla="*/ 223 w 223"/>
                  <a:gd name="T192" fmla="*/ 212 h 21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23" h="212">
                    <a:moveTo>
                      <a:pt x="222" y="211"/>
                    </a:moveTo>
                    <a:lnTo>
                      <a:pt x="213" y="208"/>
                    </a:lnTo>
                    <a:lnTo>
                      <a:pt x="209" y="206"/>
                    </a:lnTo>
                    <a:lnTo>
                      <a:pt x="206" y="203"/>
                    </a:lnTo>
                    <a:lnTo>
                      <a:pt x="202" y="200"/>
                    </a:lnTo>
                    <a:lnTo>
                      <a:pt x="199" y="196"/>
                    </a:lnTo>
                    <a:lnTo>
                      <a:pt x="196" y="192"/>
                    </a:lnTo>
                    <a:lnTo>
                      <a:pt x="193" y="188"/>
                    </a:lnTo>
                    <a:lnTo>
                      <a:pt x="191" y="183"/>
                    </a:lnTo>
                    <a:lnTo>
                      <a:pt x="188" y="179"/>
                    </a:lnTo>
                    <a:lnTo>
                      <a:pt x="185" y="173"/>
                    </a:lnTo>
                    <a:lnTo>
                      <a:pt x="183" y="168"/>
                    </a:lnTo>
                    <a:lnTo>
                      <a:pt x="181" y="163"/>
                    </a:lnTo>
                    <a:lnTo>
                      <a:pt x="179" y="157"/>
                    </a:lnTo>
                    <a:lnTo>
                      <a:pt x="177" y="151"/>
                    </a:lnTo>
                    <a:lnTo>
                      <a:pt x="174" y="145"/>
                    </a:lnTo>
                    <a:lnTo>
                      <a:pt x="172" y="139"/>
                    </a:lnTo>
                    <a:lnTo>
                      <a:pt x="170" y="133"/>
                    </a:lnTo>
                    <a:lnTo>
                      <a:pt x="168" y="126"/>
                    </a:lnTo>
                    <a:lnTo>
                      <a:pt x="165" y="120"/>
                    </a:lnTo>
                    <a:lnTo>
                      <a:pt x="163" y="114"/>
                    </a:lnTo>
                    <a:lnTo>
                      <a:pt x="161" y="108"/>
                    </a:lnTo>
                    <a:lnTo>
                      <a:pt x="158" y="102"/>
                    </a:lnTo>
                    <a:lnTo>
                      <a:pt x="155" y="96"/>
                    </a:lnTo>
                    <a:lnTo>
                      <a:pt x="152" y="91"/>
                    </a:lnTo>
                    <a:lnTo>
                      <a:pt x="149" y="85"/>
                    </a:lnTo>
                    <a:lnTo>
                      <a:pt x="146" y="80"/>
                    </a:lnTo>
                    <a:lnTo>
                      <a:pt x="143" y="75"/>
                    </a:lnTo>
                    <a:lnTo>
                      <a:pt x="139" y="71"/>
                    </a:lnTo>
                    <a:lnTo>
                      <a:pt x="135" y="66"/>
                    </a:lnTo>
                    <a:lnTo>
                      <a:pt x="131" y="62"/>
                    </a:lnTo>
                    <a:lnTo>
                      <a:pt x="127" y="59"/>
                    </a:lnTo>
                    <a:lnTo>
                      <a:pt x="119" y="53"/>
                    </a:lnTo>
                    <a:lnTo>
                      <a:pt x="115" y="49"/>
                    </a:lnTo>
                    <a:lnTo>
                      <a:pt x="111" y="47"/>
                    </a:lnTo>
                    <a:lnTo>
                      <a:pt x="107" y="44"/>
                    </a:lnTo>
                    <a:lnTo>
                      <a:pt x="104" y="41"/>
                    </a:lnTo>
                    <a:lnTo>
                      <a:pt x="100" y="38"/>
                    </a:lnTo>
                    <a:lnTo>
                      <a:pt x="97" y="35"/>
                    </a:lnTo>
                    <a:lnTo>
                      <a:pt x="93" y="32"/>
                    </a:lnTo>
                    <a:lnTo>
                      <a:pt x="89" y="29"/>
                    </a:lnTo>
                    <a:lnTo>
                      <a:pt x="86" y="27"/>
                    </a:lnTo>
                    <a:lnTo>
                      <a:pt x="82" y="24"/>
                    </a:lnTo>
                    <a:lnTo>
                      <a:pt x="79" y="22"/>
                    </a:lnTo>
                    <a:lnTo>
                      <a:pt x="75" y="19"/>
                    </a:lnTo>
                    <a:lnTo>
                      <a:pt x="71" y="17"/>
                    </a:lnTo>
                    <a:lnTo>
                      <a:pt x="67" y="15"/>
                    </a:lnTo>
                    <a:lnTo>
                      <a:pt x="63" y="13"/>
                    </a:lnTo>
                    <a:lnTo>
                      <a:pt x="60" y="11"/>
                    </a:lnTo>
                    <a:lnTo>
                      <a:pt x="56" y="9"/>
                    </a:lnTo>
                    <a:lnTo>
                      <a:pt x="52" y="7"/>
                    </a:lnTo>
                    <a:lnTo>
                      <a:pt x="48" y="6"/>
                    </a:lnTo>
                    <a:lnTo>
                      <a:pt x="44" y="5"/>
                    </a:lnTo>
                    <a:lnTo>
                      <a:pt x="40" y="3"/>
                    </a:lnTo>
                    <a:lnTo>
                      <a:pt x="36" y="2"/>
                    </a:lnTo>
                    <a:lnTo>
                      <a:pt x="32" y="1"/>
                    </a:lnTo>
                    <a:lnTo>
                      <a:pt x="27" y="1"/>
                    </a:lnTo>
                    <a:lnTo>
                      <a:pt x="23" y="0"/>
                    </a:lnTo>
                    <a:lnTo>
                      <a:pt x="19" y="0"/>
                    </a:lnTo>
                    <a:lnTo>
                      <a:pt x="14" y="0"/>
                    </a:lnTo>
                    <a:lnTo>
                      <a:pt x="9" y="0"/>
                    </a:lnTo>
                    <a:lnTo>
                      <a:pt x="5" y="1"/>
                    </a:lnTo>
                    <a:lnTo>
                      <a:pt x="0" y="1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87" name="Freeform 58">
                <a:extLst>
                  <a:ext uri="{FF2B5EF4-FFF2-40B4-BE49-F238E27FC236}">
                    <a16:creationId xmlns:a16="http://schemas.microsoft.com/office/drawing/2014/main" id="{389D9926-6C72-4A9A-B4F0-657624A48F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2" y="966"/>
                <a:ext cx="306" cy="166"/>
              </a:xfrm>
              <a:custGeom>
                <a:avLst/>
                <a:gdLst>
                  <a:gd name="T0" fmla="*/ 55321099 w 262"/>
                  <a:gd name="T1" fmla="*/ 1042946 h 147"/>
                  <a:gd name="T2" fmla="*/ 54009194 w 262"/>
                  <a:gd name="T3" fmla="*/ 724252 h 147"/>
                  <a:gd name="T4" fmla="*/ 53095956 w 262"/>
                  <a:gd name="T5" fmla="*/ 589884 h 147"/>
                  <a:gd name="T6" fmla="*/ 51785117 w 262"/>
                  <a:gd name="T7" fmla="*/ 481126 h 147"/>
                  <a:gd name="T8" fmla="*/ 50568452 w 262"/>
                  <a:gd name="T9" fmla="*/ 377291 h 147"/>
                  <a:gd name="T10" fmla="*/ 48927412 w 262"/>
                  <a:gd name="T11" fmla="*/ 273882 h 147"/>
                  <a:gd name="T12" fmla="*/ 46852162 w 262"/>
                  <a:gd name="T13" fmla="*/ 207003 h 147"/>
                  <a:gd name="T14" fmla="*/ 45246512 w 262"/>
                  <a:gd name="T15" fmla="*/ 127296 h 147"/>
                  <a:gd name="T16" fmla="*/ 42962962 w 262"/>
                  <a:gd name="T17" fmla="*/ 88398 h 147"/>
                  <a:gd name="T18" fmla="*/ 40896487 w 262"/>
                  <a:gd name="T19" fmla="*/ 3 h 147"/>
                  <a:gd name="T20" fmla="*/ 38740478 w 262"/>
                  <a:gd name="T21" fmla="*/ 1 h 147"/>
                  <a:gd name="T22" fmla="*/ 36393171 w 262"/>
                  <a:gd name="T23" fmla="*/ 0 h 147"/>
                  <a:gd name="T24" fmla="*/ 33660812 w 262"/>
                  <a:gd name="T25" fmla="*/ 0 h 147"/>
                  <a:gd name="T26" fmla="*/ 31258152 w 262"/>
                  <a:gd name="T27" fmla="*/ 1 h 147"/>
                  <a:gd name="T28" fmla="*/ 28820695 w 262"/>
                  <a:gd name="T29" fmla="*/ 2 h 147"/>
                  <a:gd name="T30" fmla="*/ 26294912 w 262"/>
                  <a:gd name="T31" fmla="*/ 69320 h 147"/>
                  <a:gd name="T32" fmla="*/ 23777979 w 262"/>
                  <a:gd name="T33" fmla="*/ 99824 h 147"/>
                  <a:gd name="T34" fmla="*/ 21445045 w 262"/>
                  <a:gd name="T35" fmla="*/ 162329 h 147"/>
                  <a:gd name="T36" fmla="*/ 18818513 w 262"/>
                  <a:gd name="T37" fmla="*/ 233758 h 147"/>
                  <a:gd name="T38" fmla="*/ 16504840 w 262"/>
                  <a:gd name="T39" fmla="*/ 309282 h 147"/>
                  <a:gd name="T40" fmla="*/ 14131595 w 262"/>
                  <a:gd name="T41" fmla="*/ 426057 h 147"/>
                  <a:gd name="T42" fmla="*/ 12099601 w 262"/>
                  <a:gd name="T43" fmla="*/ 522367 h 147"/>
                  <a:gd name="T44" fmla="*/ 10063748 w 262"/>
                  <a:gd name="T45" fmla="*/ 641356 h 147"/>
                  <a:gd name="T46" fmla="*/ 8021101 w 262"/>
                  <a:gd name="T47" fmla="*/ 752226 h 147"/>
                  <a:gd name="T48" fmla="*/ 6348109 w 262"/>
                  <a:gd name="T49" fmla="*/ 898297 h 147"/>
                  <a:gd name="T50" fmla="*/ 4836800 w 262"/>
                  <a:gd name="T51" fmla="*/ 1044858 h 147"/>
                  <a:gd name="T52" fmla="*/ 3411645 w 262"/>
                  <a:gd name="T53" fmla="*/ 1195387 h 147"/>
                  <a:gd name="T54" fmla="*/ 2488735 w 262"/>
                  <a:gd name="T55" fmla="*/ 1381344 h 147"/>
                  <a:gd name="T56" fmla="*/ 1337513 w 262"/>
                  <a:gd name="T57" fmla="*/ 1559885 h 147"/>
                  <a:gd name="T58" fmla="*/ 839533 w 262"/>
                  <a:gd name="T59" fmla="*/ 1740040 h 147"/>
                  <a:gd name="T60" fmla="*/ 1 w 262"/>
                  <a:gd name="T61" fmla="*/ 1956835 h 147"/>
                  <a:gd name="T62" fmla="*/ 0 w 262"/>
                  <a:gd name="T63" fmla="*/ 2162751 h 14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2"/>
                  <a:gd name="T97" fmla="*/ 0 h 147"/>
                  <a:gd name="T98" fmla="*/ 262 w 262"/>
                  <a:gd name="T99" fmla="*/ 147 h 14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2" h="147">
                    <a:moveTo>
                      <a:pt x="261" y="70"/>
                    </a:moveTo>
                    <a:lnTo>
                      <a:pt x="255" y="49"/>
                    </a:lnTo>
                    <a:lnTo>
                      <a:pt x="251" y="40"/>
                    </a:lnTo>
                    <a:lnTo>
                      <a:pt x="245" y="32"/>
                    </a:lnTo>
                    <a:lnTo>
                      <a:pt x="238" y="25"/>
                    </a:lnTo>
                    <a:lnTo>
                      <a:pt x="230" y="19"/>
                    </a:lnTo>
                    <a:lnTo>
                      <a:pt x="222" y="14"/>
                    </a:lnTo>
                    <a:lnTo>
                      <a:pt x="213" y="9"/>
                    </a:lnTo>
                    <a:lnTo>
                      <a:pt x="203" y="6"/>
                    </a:lnTo>
                    <a:lnTo>
                      <a:pt x="193" y="3"/>
                    </a:lnTo>
                    <a:lnTo>
                      <a:pt x="182" y="1"/>
                    </a:lnTo>
                    <a:lnTo>
                      <a:pt x="171" y="0"/>
                    </a:lnTo>
                    <a:lnTo>
                      <a:pt x="159" y="0"/>
                    </a:lnTo>
                    <a:lnTo>
                      <a:pt x="147" y="1"/>
                    </a:lnTo>
                    <a:lnTo>
                      <a:pt x="136" y="2"/>
                    </a:lnTo>
                    <a:lnTo>
                      <a:pt x="124" y="4"/>
                    </a:lnTo>
                    <a:lnTo>
                      <a:pt x="112" y="7"/>
                    </a:lnTo>
                    <a:lnTo>
                      <a:pt x="101" y="11"/>
                    </a:lnTo>
                    <a:lnTo>
                      <a:pt x="89" y="16"/>
                    </a:lnTo>
                    <a:lnTo>
                      <a:pt x="78" y="21"/>
                    </a:lnTo>
                    <a:lnTo>
                      <a:pt x="67" y="28"/>
                    </a:lnTo>
                    <a:lnTo>
                      <a:pt x="57" y="35"/>
                    </a:lnTo>
                    <a:lnTo>
                      <a:pt x="47" y="43"/>
                    </a:lnTo>
                    <a:lnTo>
                      <a:pt x="38" y="51"/>
                    </a:lnTo>
                    <a:lnTo>
                      <a:pt x="30" y="61"/>
                    </a:lnTo>
                    <a:lnTo>
                      <a:pt x="23" y="71"/>
                    </a:lnTo>
                    <a:lnTo>
                      <a:pt x="16" y="81"/>
                    </a:lnTo>
                    <a:lnTo>
                      <a:pt x="11" y="93"/>
                    </a:lnTo>
                    <a:lnTo>
                      <a:pt x="6" y="105"/>
                    </a:lnTo>
                    <a:lnTo>
                      <a:pt x="3" y="118"/>
                    </a:lnTo>
                    <a:lnTo>
                      <a:pt x="1" y="132"/>
                    </a:lnTo>
                    <a:lnTo>
                      <a:pt x="0" y="146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88" name="Freeform 59">
                <a:extLst>
                  <a:ext uri="{FF2B5EF4-FFF2-40B4-BE49-F238E27FC236}">
                    <a16:creationId xmlns:a16="http://schemas.microsoft.com/office/drawing/2014/main" id="{24DF058E-B936-41B3-B977-636C142469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5" y="1228"/>
                <a:ext cx="155" cy="173"/>
              </a:xfrm>
              <a:custGeom>
                <a:avLst/>
                <a:gdLst>
                  <a:gd name="T0" fmla="*/ 865736 w 133"/>
                  <a:gd name="T1" fmla="*/ 2491478 h 153"/>
                  <a:gd name="T2" fmla="*/ 1 w 133"/>
                  <a:gd name="T3" fmla="*/ 2203446 h 153"/>
                  <a:gd name="T4" fmla="*/ 0 w 133"/>
                  <a:gd name="T5" fmla="*/ 2066245 h 153"/>
                  <a:gd name="T6" fmla="*/ 0 w 133"/>
                  <a:gd name="T7" fmla="*/ 1920601 h 153"/>
                  <a:gd name="T8" fmla="*/ 0 w 133"/>
                  <a:gd name="T9" fmla="*/ 1827373 h 153"/>
                  <a:gd name="T10" fmla="*/ 1 w 133"/>
                  <a:gd name="T11" fmla="*/ 1687255 h 153"/>
                  <a:gd name="T12" fmla="*/ 3 w 133"/>
                  <a:gd name="T13" fmla="*/ 1583273 h 153"/>
                  <a:gd name="T14" fmla="*/ 865736 w 133"/>
                  <a:gd name="T15" fmla="*/ 1482482 h 153"/>
                  <a:gd name="T16" fmla="*/ 1175832 w 133"/>
                  <a:gd name="T17" fmla="*/ 1371601 h 153"/>
                  <a:gd name="T18" fmla="*/ 1861168 w 133"/>
                  <a:gd name="T19" fmla="*/ 1280484 h 153"/>
                  <a:gd name="T20" fmla="*/ 2181802 w 133"/>
                  <a:gd name="T21" fmla="*/ 1174947 h 153"/>
                  <a:gd name="T22" fmla="*/ 2963299 w 133"/>
                  <a:gd name="T23" fmla="*/ 1095196 h 153"/>
                  <a:gd name="T24" fmla="*/ 3580434 w 133"/>
                  <a:gd name="T25" fmla="*/ 1001532 h 153"/>
                  <a:gd name="T26" fmla="*/ 4663004 w 133"/>
                  <a:gd name="T27" fmla="*/ 918986 h 153"/>
                  <a:gd name="T28" fmla="*/ 5466329 w 133"/>
                  <a:gd name="T29" fmla="*/ 856609 h 153"/>
                  <a:gd name="T30" fmla="*/ 6370534 w 133"/>
                  <a:gd name="T31" fmla="*/ 773293 h 153"/>
                  <a:gd name="T32" fmla="*/ 7380842 w 133"/>
                  <a:gd name="T33" fmla="*/ 701414 h 153"/>
                  <a:gd name="T34" fmla="*/ 8463023 w 133"/>
                  <a:gd name="T35" fmla="*/ 635689 h 153"/>
                  <a:gd name="T36" fmla="*/ 9492874 w 133"/>
                  <a:gd name="T37" fmla="*/ 591452 h 153"/>
                  <a:gd name="T38" fmla="*/ 10454326 w 133"/>
                  <a:gd name="T39" fmla="*/ 524040 h 153"/>
                  <a:gd name="T40" fmla="*/ 11682777 w 133"/>
                  <a:gd name="T41" fmla="*/ 463457 h 153"/>
                  <a:gd name="T42" fmla="*/ 12796193 w 133"/>
                  <a:gd name="T43" fmla="*/ 409878 h 153"/>
                  <a:gd name="T44" fmla="*/ 13695446 w 133"/>
                  <a:gd name="T45" fmla="*/ 362493 h 153"/>
                  <a:gd name="T46" fmla="*/ 14912857 w 133"/>
                  <a:gd name="T47" fmla="*/ 319997 h 153"/>
                  <a:gd name="T48" fmla="*/ 15960858 w 133"/>
                  <a:gd name="T49" fmla="*/ 255948 h 153"/>
                  <a:gd name="T50" fmla="*/ 17147486 w 133"/>
                  <a:gd name="T51" fmla="*/ 221351 h 153"/>
                  <a:gd name="T52" fmla="*/ 18209614 w 133"/>
                  <a:gd name="T53" fmla="*/ 177047 h 153"/>
                  <a:gd name="T54" fmla="*/ 19375880 w 133"/>
                  <a:gd name="T55" fmla="*/ 138477 h 153"/>
                  <a:gd name="T56" fmla="*/ 20620127 w 133"/>
                  <a:gd name="T57" fmla="*/ 95789 h 153"/>
                  <a:gd name="T58" fmla="*/ 21550944 w 133"/>
                  <a:gd name="T59" fmla="*/ 74921 h 153"/>
                  <a:gd name="T60" fmla="*/ 22474824 w 133"/>
                  <a:gd name="T61" fmla="*/ 2 h 153"/>
                  <a:gd name="T62" fmla="*/ 23604837 w 133"/>
                  <a:gd name="T63" fmla="*/ 0 h 15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33"/>
                  <a:gd name="T97" fmla="*/ 0 h 153"/>
                  <a:gd name="T98" fmla="*/ 133 w 133"/>
                  <a:gd name="T99" fmla="*/ 153 h 15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33" h="153">
                    <a:moveTo>
                      <a:pt x="5" y="152"/>
                    </a:moveTo>
                    <a:lnTo>
                      <a:pt x="1" y="134"/>
                    </a:lnTo>
                    <a:lnTo>
                      <a:pt x="0" y="126"/>
                    </a:lnTo>
                    <a:lnTo>
                      <a:pt x="0" y="118"/>
                    </a:lnTo>
                    <a:lnTo>
                      <a:pt x="0" y="111"/>
                    </a:lnTo>
                    <a:lnTo>
                      <a:pt x="1" y="103"/>
                    </a:lnTo>
                    <a:lnTo>
                      <a:pt x="3" y="97"/>
                    </a:lnTo>
                    <a:lnTo>
                      <a:pt x="5" y="90"/>
                    </a:lnTo>
                    <a:lnTo>
                      <a:pt x="7" y="84"/>
                    </a:lnTo>
                    <a:lnTo>
                      <a:pt x="10" y="78"/>
                    </a:lnTo>
                    <a:lnTo>
                      <a:pt x="13" y="72"/>
                    </a:lnTo>
                    <a:lnTo>
                      <a:pt x="17" y="67"/>
                    </a:lnTo>
                    <a:lnTo>
                      <a:pt x="21" y="61"/>
                    </a:lnTo>
                    <a:lnTo>
                      <a:pt x="26" y="57"/>
                    </a:lnTo>
                    <a:lnTo>
                      <a:pt x="31" y="52"/>
                    </a:lnTo>
                    <a:lnTo>
                      <a:pt x="36" y="47"/>
                    </a:lnTo>
                    <a:lnTo>
                      <a:pt x="41" y="43"/>
                    </a:lnTo>
                    <a:lnTo>
                      <a:pt x="47" y="39"/>
                    </a:lnTo>
                    <a:lnTo>
                      <a:pt x="53" y="35"/>
                    </a:lnTo>
                    <a:lnTo>
                      <a:pt x="59" y="32"/>
                    </a:lnTo>
                    <a:lnTo>
                      <a:pt x="65" y="28"/>
                    </a:lnTo>
                    <a:lnTo>
                      <a:pt x="71" y="25"/>
                    </a:lnTo>
                    <a:lnTo>
                      <a:pt x="77" y="22"/>
                    </a:lnTo>
                    <a:lnTo>
                      <a:pt x="83" y="19"/>
                    </a:lnTo>
                    <a:lnTo>
                      <a:pt x="90" y="16"/>
                    </a:lnTo>
                    <a:lnTo>
                      <a:pt x="96" y="13"/>
                    </a:lnTo>
                    <a:lnTo>
                      <a:pt x="102" y="11"/>
                    </a:lnTo>
                    <a:lnTo>
                      <a:pt x="109" y="9"/>
                    </a:lnTo>
                    <a:lnTo>
                      <a:pt x="115" y="6"/>
                    </a:lnTo>
                    <a:lnTo>
                      <a:pt x="121" y="4"/>
                    </a:lnTo>
                    <a:lnTo>
                      <a:pt x="126" y="2"/>
                    </a:lnTo>
                    <a:lnTo>
                      <a:pt x="132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89" name="Freeform 60">
                <a:extLst>
                  <a:ext uri="{FF2B5EF4-FFF2-40B4-BE49-F238E27FC236}">
                    <a16:creationId xmlns:a16="http://schemas.microsoft.com/office/drawing/2014/main" id="{5176EEB8-3AD1-4C65-8850-8DDB551B9A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6" y="2315"/>
                <a:ext cx="158" cy="161"/>
              </a:xfrm>
              <a:custGeom>
                <a:avLst/>
                <a:gdLst>
                  <a:gd name="T0" fmla="*/ 0 w 135"/>
                  <a:gd name="T1" fmla="*/ 0 h 143"/>
                  <a:gd name="T2" fmla="*/ 1520158 w 135"/>
                  <a:gd name="T3" fmla="*/ 135478 h 143"/>
                  <a:gd name="T4" fmla="*/ 2437018 w 135"/>
                  <a:gd name="T5" fmla="*/ 195961 h 143"/>
                  <a:gd name="T6" fmla="*/ 2918767 w 135"/>
                  <a:gd name="T7" fmla="*/ 275935 h 143"/>
                  <a:gd name="T8" fmla="*/ 3906868 w 135"/>
                  <a:gd name="T9" fmla="*/ 349773 h 143"/>
                  <a:gd name="T10" fmla="*/ 4572483 w 135"/>
                  <a:gd name="T11" fmla="*/ 405504 h 143"/>
                  <a:gd name="T12" fmla="*/ 5476369 w 135"/>
                  <a:gd name="T13" fmla="*/ 474846 h 143"/>
                  <a:gd name="T14" fmla="*/ 6263236 w 135"/>
                  <a:gd name="T15" fmla="*/ 562012 h 143"/>
                  <a:gd name="T16" fmla="*/ 7234744 w 135"/>
                  <a:gd name="T17" fmla="*/ 601911 h 143"/>
                  <a:gd name="T18" fmla="*/ 7831556 w 135"/>
                  <a:gd name="T19" fmla="*/ 675255 h 143"/>
                  <a:gd name="T20" fmla="*/ 8779355 w 135"/>
                  <a:gd name="T21" fmla="*/ 738997 h 143"/>
                  <a:gd name="T22" fmla="*/ 9270705 w 135"/>
                  <a:gd name="T23" fmla="*/ 821084 h 143"/>
                  <a:gd name="T24" fmla="*/ 10392369 w 135"/>
                  <a:gd name="T25" fmla="*/ 890605 h 143"/>
                  <a:gd name="T26" fmla="*/ 11598267 w 135"/>
                  <a:gd name="T27" fmla="*/ 963690 h 143"/>
                  <a:gd name="T28" fmla="*/ 12162921 w 135"/>
                  <a:gd name="T29" fmla="*/ 1016704 h 143"/>
                  <a:gd name="T30" fmla="*/ 13162620 w 135"/>
                  <a:gd name="T31" fmla="*/ 1084994 h 143"/>
                  <a:gd name="T32" fmla="*/ 14235122 w 135"/>
                  <a:gd name="T33" fmla="*/ 1128924 h 143"/>
                  <a:gd name="T34" fmla="*/ 15184378 w 135"/>
                  <a:gd name="T35" fmla="*/ 1187414 h 143"/>
                  <a:gd name="T36" fmla="*/ 16161437 w 135"/>
                  <a:gd name="T37" fmla="*/ 1249912 h 143"/>
                  <a:gd name="T38" fmla="*/ 17394262 w 135"/>
                  <a:gd name="T39" fmla="*/ 1311930 h 143"/>
                  <a:gd name="T40" fmla="*/ 18593582 w 135"/>
                  <a:gd name="T41" fmla="*/ 1365019 h 143"/>
                  <a:gd name="T42" fmla="*/ 19500228 w 135"/>
                  <a:gd name="T43" fmla="*/ 1407244 h 143"/>
                  <a:gd name="T44" fmla="*/ 21047473 w 135"/>
                  <a:gd name="T45" fmla="*/ 1450989 h 143"/>
                  <a:gd name="T46" fmla="*/ 22048822 w 135"/>
                  <a:gd name="T47" fmla="*/ 1485378 h 143"/>
                  <a:gd name="T48" fmla="*/ 23478566 w 135"/>
                  <a:gd name="T49" fmla="*/ 1505547 h 143"/>
                  <a:gd name="T50" fmla="*/ 24696511 w 135"/>
                  <a:gd name="T51" fmla="*/ 1554000 h 143"/>
                  <a:gd name="T52" fmla="*/ 25908957 w 135"/>
                  <a:gd name="T53" fmla="*/ 1586672 h 143"/>
                  <a:gd name="T54" fmla="*/ 27478618 w 135"/>
                  <a:gd name="T55" fmla="*/ 1611143 h 143"/>
                  <a:gd name="T56" fmla="*/ 28904065 w 135"/>
                  <a:gd name="T57" fmla="*/ 1633631 h 143"/>
                  <a:gd name="T58" fmla="*/ 30323076 w 135"/>
                  <a:gd name="T59" fmla="*/ 1655718 h 143"/>
                  <a:gd name="T60" fmla="*/ 32036793 w 135"/>
                  <a:gd name="T61" fmla="*/ 1662993 h 143"/>
                  <a:gd name="T62" fmla="*/ 33527241 w 135"/>
                  <a:gd name="T63" fmla="*/ 1662993 h 14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35"/>
                  <a:gd name="T97" fmla="*/ 0 h 143"/>
                  <a:gd name="T98" fmla="*/ 135 w 135"/>
                  <a:gd name="T99" fmla="*/ 143 h 14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35" h="143">
                    <a:moveTo>
                      <a:pt x="0" y="0"/>
                    </a:moveTo>
                    <a:lnTo>
                      <a:pt x="6" y="11"/>
                    </a:lnTo>
                    <a:lnTo>
                      <a:pt x="9" y="17"/>
                    </a:lnTo>
                    <a:lnTo>
                      <a:pt x="12" y="23"/>
                    </a:lnTo>
                    <a:lnTo>
                      <a:pt x="15" y="29"/>
                    </a:lnTo>
                    <a:lnTo>
                      <a:pt x="18" y="35"/>
                    </a:lnTo>
                    <a:lnTo>
                      <a:pt x="22" y="41"/>
                    </a:lnTo>
                    <a:lnTo>
                      <a:pt x="25" y="47"/>
                    </a:lnTo>
                    <a:lnTo>
                      <a:pt x="28" y="52"/>
                    </a:lnTo>
                    <a:lnTo>
                      <a:pt x="32" y="58"/>
                    </a:lnTo>
                    <a:lnTo>
                      <a:pt x="35" y="64"/>
                    </a:lnTo>
                    <a:lnTo>
                      <a:pt x="38" y="70"/>
                    </a:lnTo>
                    <a:lnTo>
                      <a:pt x="42" y="76"/>
                    </a:lnTo>
                    <a:lnTo>
                      <a:pt x="46" y="82"/>
                    </a:lnTo>
                    <a:lnTo>
                      <a:pt x="49" y="87"/>
                    </a:lnTo>
                    <a:lnTo>
                      <a:pt x="53" y="92"/>
                    </a:lnTo>
                    <a:lnTo>
                      <a:pt x="57" y="97"/>
                    </a:lnTo>
                    <a:lnTo>
                      <a:pt x="61" y="102"/>
                    </a:lnTo>
                    <a:lnTo>
                      <a:pt x="65" y="107"/>
                    </a:lnTo>
                    <a:lnTo>
                      <a:pt x="70" y="112"/>
                    </a:lnTo>
                    <a:lnTo>
                      <a:pt x="74" y="116"/>
                    </a:lnTo>
                    <a:lnTo>
                      <a:pt x="79" y="120"/>
                    </a:lnTo>
                    <a:lnTo>
                      <a:pt x="84" y="124"/>
                    </a:lnTo>
                    <a:lnTo>
                      <a:pt x="88" y="127"/>
                    </a:lnTo>
                    <a:lnTo>
                      <a:pt x="94" y="130"/>
                    </a:lnTo>
                    <a:lnTo>
                      <a:pt x="99" y="133"/>
                    </a:lnTo>
                    <a:lnTo>
                      <a:pt x="104" y="136"/>
                    </a:lnTo>
                    <a:lnTo>
                      <a:pt x="110" y="138"/>
                    </a:lnTo>
                    <a:lnTo>
                      <a:pt x="116" y="140"/>
                    </a:lnTo>
                    <a:lnTo>
                      <a:pt x="122" y="141"/>
                    </a:lnTo>
                    <a:lnTo>
                      <a:pt x="128" y="142"/>
                    </a:lnTo>
                    <a:lnTo>
                      <a:pt x="134" y="142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90" name="Freeform 61">
                <a:extLst>
                  <a:ext uri="{FF2B5EF4-FFF2-40B4-BE49-F238E27FC236}">
                    <a16:creationId xmlns:a16="http://schemas.microsoft.com/office/drawing/2014/main" id="{2C842379-C8B1-4E89-B18F-0DEDB3A09F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5" y="2422"/>
                <a:ext cx="612" cy="149"/>
              </a:xfrm>
              <a:custGeom>
                <a:avLst/>
                <a:gdLst>
                  <a:gd name="T0" fmla="*/ 0 w 523"/>
                  <a:gd name="T1" fmla="*/ 416681 h 132"/>
                  <a:gd name="T2" fmla="*/ 3365456 w 523"/>
                  <a:gd name="T3" fmla="*/ 861941 h 132"/>
                  <a:gd name="T4" fmla="*/ 6122780 w 523"/>
                  <a:gd name="T5" fmla="*/ 1077296 h 132"/>
                  <a:gd name="T6" fmla="*/ 8696030 w 523"/>
                  <a:gd name="T7" fmla="*/ 1223213 h 132"/>
                  <a:gd name="T8" fmla="*/ 11831553 w 523"/>
                  <a:gd name="T9" fmla="*/ 1380748 h 132"/>
                  <a:gd name="T10" fmla="*/ 15235428 w 523"/>
                  <a:gd name="T11" fmla="*/ 1503903 h 132"/>
                  <a:gd name="T12" fmla="*/ 19079621 w 523"/>
                  <a:gd name="T13" fmla="*/ 1632470 h 132"/>
                  <a:gd name="T14" fmla="*/ 23196641 w 523"/>
                  <a:gd name="T15" fmla="*/ 1697587 h 132"/>
                  <a:gd name="T16" fmla="*/ 27559350 w 523"/>
                  <a:gd name="T17" fmla="*/ 1769854 h 132"/>
                  <a:gd name="T18" fmla="*/ 31809495 w 523"/>
                  <a:gd name="T19" fmla="*/ 1813015 h 132"/>
                  <a:gd name="T20" fmla="*/ 36757172 w 523"/>
                  <a:gd name="T21" fmla="*/ 1861053 h 132"/>
                  <a:gd name="T22" fmla="*/ 41594856 w 523"/>
                  <a:gd name="T23" fmla="*/ 1873956 h 132"/>
                  <a:gd name="T24" fmla="*/ 46733220 w 523"/>
                  <a:gd name="T25" fmla="*/ 1873956 h 132"/>
                  <a:gd name="T26" fmla="*/ 51794869 w 523"/>
                  <a:gd name="T27" fmla="*/ 1873956 h 132"/>
                  <a:gd name="T28" fmla="*/ 56915700 w 523"/>
                  <a:gd name="T29" fmla="*/ 1859557 h 132"/>
                  <a:gd name="T30" fmla="*/ 62016484 w 523"/>
                  <a:gd name="T31" fmla="*/ 1797953 h 132"/>
                  <a:gd name="T32" fmla="*/ 67076071 w 523"/>
                  <a:gd name="T33" fmla="*/ 1768165 h 132"/>
                  <a:gd name="T34" fmla="*/ 72540438 w 523"/>
                  <a:gd name="T35" fmla="*/ 1685889 h 132"/>
                  <a:gd name="T36" fmla="*/ 77825605 w 523"/>
                  <a:gd name="T37" fmla="*/ 1632470 h 132"/>
                  <a:gd name="T38" fmla="*/ 82797479 w 523"/>
                  <a:gd name="T39" fmla="*/ 1549431 h 132"/>
                  <a:gd name="T40" fmla="*/ 87831597 w 523"/>
                  <a:gd name="T41" fmla="*/ 1459435 h 132"/>
                  <a:gd name="T42" fmla="*/ 92884171 w 523"/>
                  <a:gd name="T43" fmla="*/ 1332317 h 132"/>
                  <a:gd name="T44" fmla="*/ 97483928 w 523"/>
                  <a:gd name="T45" fmla="*/ 1229379 h 132"/>
                  <a:gd name="T46" fmla="*/ 101780815 w 523"/>
                  <a:gd name="T47" fmla="*/ 1098253 h 132"/>
                  <a:gd name="T48" fmla="*/ 105949582 w 523"/>
                  <a:gd name="T49" fmla="*/ 981107 h 132"/>
                  <a:gd name="T50" fmla="*/ 110353514 w 523"/>
                  <a:gd name="T51" fmla="*/ 861941 h 132"/>
                  <a:gd name="T52" fmla="*/ 114247851 w 523"/>
                  <a:gd name="T53" fmla="*/ 706090 h 132"/>
                  <a:gd name="T54" fmla="*/ 117552590 w 523"/>
                  <a:gd name="T55" fmla="*/ 594308 h 132"/>
                  <a:gd name="T56" fmla="*/ 121253295 w 523"/>
                  <a:gd name="T57" fmla="*/ 447813 h 132"/>
                  <a:gd name="T58" fmla="*/ 123943553 w 523"/>
                  <a:gd name="T59" fmla="*/ 289712 h 132"/>
                  <a:gd name="T60" fmla="*/ 126315302 w 523"/>
                  <a:gd name="T61" fmla="*/ 140054 h 132"/>
                  <a:gd name="T62" fmla="*/ 128736905 w 523"/>
                  <a:gd name="T63" fmla="*/ 0 h 13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23"/>
                  <a:gd name="T97" fmla="*/ 0 h 132"/>
                  <a:gd name="T98" fmla="*/ 523 w 523"/>
                  <a:gd name="T99" fmla="*/ 132 h 13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23" h="132">
                    <a:moveTo>
                      <a:pt x="0" y="29"/>
                    </a:moveTo>
                    <a:lnTo>
                      <a:pt x="14" y="60"/>
                    </a:lnTo>
                    <a:lnTo>
                      <a:pt x="24" y="74"/>
                    </a:lnTo>
                    <a:lnTo>
                      <a:pt x="36" y="85"/>
                    </a:lnTo>
                    <a:lnTo>
                      <a:pt x="48" y="96"/>
                    </a:lnTo>
                    <a:lnTo>
                      <a:pt x="62" y="105"/>
                    </a:lnTo>
                    <a:lnTo>
                      <a:pt x="78" y="113"/>
                    </a:lnTo>
                    <a:lnTo>
                      <a:pt x="94" y="119"/>
                    </a:lnTo>
                    <a:lnTo>
                      <a:pt x="112" y="124"/>
                    </a:lnTo>
                    <a:lnTo>
                      <a:pt x="130" y="127"/>
                    </a:lnTo>
                    <a:lnTo>
                      <a:pt x="149" y="130"/>
                    </a:lnTo>
                    <a:lnTo>
                      <a:pt x="169" y="131"/>
                    </a:lnTo>
                    <a:lnTo>
                      <a:pt x="189" y="131"/>
                    </a:lnTo>
                    <a:lnTo>
                      <a:pt x="210" y="131"/>
                    </a:lnTo>
                    <a:lnTo>
                      <a:pt x="231" y="129"/>
                    </a:lnTo>
                    <a:lnTo>
                      <a:pt x="252" y="126"/>
                    </a:lnTo>
                    <a:lnTo>
                      <a:pt x="273" y="123"/>
                    </a:lnTo>
                    <a:lnTo>
                      <a:pt x="294" y="118"/>
                    </a:lnTo>
                    <a:lnTo>
                      <a:pt x="315" y="113"/>
                    </a:lnTo>
                    <a:lnTo>
                      <a:pt x="336" y="107"/>
                    </a:lnTo>
                    <a:lnTo>
                      <a:pt x="356" y="101"/>
                    </a:lnTo>
                    <a:lnTo>
                      <a:pt x="376" y="93"/>
                    </a:lnTo>
                    <a:lnTo>
                      <a:pt x="395" y="86"/>
                    </a:lnTo>
                    <a:lnTo>
                      <a:pt x="414" y="77"/>
                    </a:lnTo>
                    <a:lnTo>
                      <a:pt x="431" y="69"/>
                    </a:lnTo>
                    <a:lnTo>
                      <a:pt x="448" y="60"/>
                    </a:lnTo>
                    <a:lnTo>
                      <a:pt x="464" y="50"/>
                    </a:lnTo>
                    <a:lnTo>
                      <a:pt x="478" y="41"/>
                    </a:lnTo>
                    <a:lnTo>
                      <a:pt x="491" y="31"/>
                    </a:lnTo>
                    <a:lnTo>
                      <a:pt x="503" y="20"/>
                    </a:lnTo>
                    <a:lnTo>
                      <a:pt x="513" y="10"/>
                    </a:lnTo>
                    <a:lnTo>
                      <a:pt x="522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91" name="Freeform 62">
                <a:extLst>
                  <a:ext uri="{FF2B5EF4-FFF2-40B4-BE49-F238E27FC236}">
                    <a16:creationId xmlns:a16="http://schemas.microsoft.com/office/drawing/2014/main" id="{ABA7D8F9-713B-417E-8694-76F58F3CC4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5" y="2282"/>
                <a:ext cx="69" cy="120"/>
              </a:xfrm>
              <a:custGeom>
                <a:avLst/>
                <a:gdLst>
                  <a:gd name="T0" fmla="*/ 2 w 59"/>
                  <a:gd name="T1" fmla="*/ 0 h 106"/>
                  <a:gd name="T2" fmla="*/ 0 w 59"/>
                  <a:gd name="T3" fmla="*/ 152149 h 106"/>
                  <a:gd name="T4" fmla="*/ 0 w 59"/>
                  <a:gd name="T5" fmla="*/ 242174 h 106"/>
                  <a:gd name="T6" fmla="*/ 0 w 59"/>
                  <a:gd name="T7" fmla="*/ 320273 h 106"/>
                  <a:gd name="T8" fmla="*/ 0 w 59"/>
                  <a:gd name="T9" fmla="*/ 397767 h 106"/>
                  <a:gd name="T10" fmla="*/ 0 w 59"/>
                  <a:gd name="T11" fmla="*/ 450302 h 106"/>
                  <a:gd name="T12" fmla="*/ 1 w 59"/>
                  <a:gd name="T13" fmla="*/ 526044 h 106"/>
                  <a:gd name="T14" fmla="*/ 2 w 59"/>
                  <a:gd name="T15" fmla="*/ 595522 h 106"/>
                  <a:gd name="T16" fmla="*/ 1054495 w 59"/>
                  <a:gd name="T17" fmla="*/ 653326 h 106"/>
                  <a:gd name="T18" fmla="*/ 1233223 w 59"/>
                  <a:gd name="T19" fmla="*/ 716930 h 106"/>
                  <a:gd name="T20" fmla="*/ 1686692 w 59"/>
                  <a:gd name="T21" fmla="*/ 763218 h 106"/>
                  <a:gd name="T22" fmla="*/ 2306906 w 59"/>
                  <a:gd name="T23" fmla="*/ 823495 h 106"/>
                  <a:gd name="T24" fmla="*/ 2697907 w 59"/>
                  <a:gd name="T25" fmla="*/ 864020 h 106"/>
                  <a:gd name="T26" fmla="*/ 3155179 w 59"/>
                  <a:gd name="T27" fmla="*/ 932258 h 106"/>
                  <a:gd name="T28" fmla="*/ 3689955 w 59"/>
                  <a:gd name="T29" fmla="*/ 978136 h 106"/>
                  <a:gd name="T30" fmla="*/ 4315371 w 59"/>
                  <a:gd name="T31" fmla="*/ 1040167 h 106"/>
                  <a:gd name="T32" fmla="*/ 4660081 w 59"/>
                  <a:gd name="T33" fmla="*/ 1073078 h 106"/>
                  <a:gd name="T34" fmla="*/ 5449925 w 59"/>
                  <a:gd name="T35" fmla="*/ 1108354 h 106"/>
                  <a:gd name="T36" fmla="*/ 5902178 w 59"/>
                  <a:gd name="T37" fmla="*/ 1177548 h 106"/>
                  <a:gd name="T38" fmla="*/ 6874284 w 59"/>
                  <a:gd name="T39" fmla="*/ 1214805 h 106"/>
                  <a:gd name="T40" fmla="*/ 7156701 w 59"/>
                  <a:gd name="T41" fmla="*/ 1254740 h 106"/>
                  <a:gd name="T42" fmla="*/ 8072470 w 59"/>
                  <a:gd name="T43" fmla="*/ 1315398 h 106"/>
                  <a:gd name="T44" fmla="*/ 8369701 w 59"/>
                  <a:gd name="T45" fmla="*/ 1375251 h 106"/>
                  <a:gd name="T46" fmla="*/ 9402030 w 59"/>
                  <a:gd name="T47" fmla="*/ 1420460 h 106"/>
                  <a:gd name="T48" fmla="*/ 9788294 w 59"/>
                  <a:gd name="T49" fmla="*/ 1472902 h 106"/>
                  <a:gd name="T50" fmla="*/ 10208154 w 59"/>
                  <a:gd name="T51" fmla="*/ 1531220 h 106"/>
                  <a:gd name="T52" fmla="*/ 11040801 w 59"/>
                  <a:gd name="T53" fmla="*/ 1606574 h 106"/>
                  <a:gd name="T54" fmla="*/ 11447327 w 59"/>
                  <a:gd name="T55" fmla="*/ 1636160 h 106"/>
                  <a:gd name="T56" fmla="*/ 11938350 w 59"/>
                  <a:gd name="T57" fmla="*/ 1685808 h 106"/>
                  <a:gd name="T58" fmla="*/ 12859254 w 59"/>
                  <a:gd name="T59" fmla="*/ 1762515 h 106"/>
                  <a:gd name="T60" fmla="*/ 13115707 w 59"/>
                  <a:gd name="T61" fmla="*/ 1820454 h 106"/>
                  <a:gd name="T62" fmla="*/ 13943539 w 59"/>
                  <a:gd name="T63" fmla="*/ 1906263 h 10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9"/>
                  <a:gd name="T97" fmla="*/ 0 h 106"/>
                  <a:gd name="T98" fmla="*/ 59 w 59"/>
                  <a:gd name="T99" fmla="*/ 106 h 10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9" h="106">
                    <a:moveTo>
                      <a:pt x="2" y="0"/>
                    </a:moveTo>
                    <a:lnTo>
                      <a:pt x="0" y="9"/>
                    </a:lnTo>
                    <a:lnTo>
                      <a:pt x="0" y="13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5"/>
                    </a:lnTo>
                    <a:lnTo>
                      <a:pt x="1" y="29"/>
                    </a:lnTo>
                    <a:lnTo>
                      <a:pt x="2" y="33"/>
                    </a:lnTo>
                    <a:lnTo>
                      <a:pt x="4" y="36"/>
                    </a:lnTo>
                    <a:lnTo>
                      <a:pt x="5" y="39"/>
                    </a:lnTo>
                    <a:lnTo>
                      <a:pt x="7" y="42"/>
                    </a:lnTo>
                    <a:lnTo>
                      <a:pt x="9" y="45"/>
                    </a:lnTo>
                    <a:lnTo>
                      <a:pt x="11" y="48"/>
                    </a:lnTo>
                    <a:lnTo>
                      <a:pt x="13" y="51"/>
                    </a:lnTo>
                    <a:lnTo>
                      <a:pt x="15" y="54"/>
                    </a:lnTo>
                    <a:lnTo>
                      <a:pt x="18" y="57"/>
                    </a:lnTo>
                    <a:lnTo>
                      <a:pt x="20" y="59"/>
                    </a:lnTo>
                    <a:lnTo>
                      <a:pt x="23" y="62"/>
                    </a:lnTo>
                    <a:lnTo>
                      <a:pt x="25" y="65"/>
                    </a:lnTo>
                    <a:lnTo>
                      <a:pt x="28" y="67"/>
                    </a:lnTo>
                    <a:lnTo>
                      <a:pt x="31" y="70"/>
                    </a:lnTo>
                    <a:lnTo>
                      <a:pt x="34" y="73"/>
                    </a:lnTo>
                    <a:lnTo>
                      <a:pt x="36" y="76"/>
                    </a:lnTo>
                    <a:lnTo>
                      <a:pt x="39" y="79"/>
                    </a:lnTo>
                    <a:lnTo>
                      <a:pt x="42" y="81"/>
                    </a:lnTo>
                    <a:lnTo>
                      <a:pt x="44" y="85"/>
                    </a:lnTo>
                    <a:lnTo>
                      <a:pt x="47" y="88"/>
                    </a:lnTo>
                    <a:lnTo>
                      <a:pt x="49" y="91"/>
                    </a:lnTo>
                    <a:lnTo>
                      <a:pt x="51" y="94"/>
                    </a:lnTo>
                    <a:lnTo>
                      <a:pt x="54" y="97"/>
                    </a:lnTo>
                    <a:lnTo>
                      <a:pt x="56" y="101"/>
                    </a:lnTo>
                    <a:lnTo>
                      <a:pt x="58" y="105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92" name="Freeform 63">
                <a:extLst>
                  <a:ext uri="{FF2B5EF4-FFF2-40B4-BE49-F238E27FC236}">
                    <a16:creationId xmlns:a16="http://schemas.microsoft.com/office/drawing/2014/main" id="{86F4A357-E1F4-4A85-932C-3CED265E75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7" y="2863"/>
                <a:ext cx="520" cy="252"/>
              </a:xfrm>
              <a:custGeom>
                <a:avLst/>
                <a:gdLst>
                  <a:gd name="T0" fmla="*/ 2968853 w 444"/>
                  <a:gd name="T1" fmla="*/ 71714 h 223"/>
                  <a:gd name="T2" fmla="*/ 5743316 w 444"/>
                  <a:gd name="T3" fmla="*/ 91579 h 223"/>
                  <a:gd name="T4" fmla="*/ 8879152 w 444"/>
                  <a:gd name="T5" fmla="*/ 132154 h 223"/>
                  <a:gd name="T6" fmla="*/ 12179017 w 444"/>
                  <a:gd name="T7" fmla="*/ 168761 h 223"/>
                  <a:gd name="T8" fmla="*/ 15525143 w 444"/>
                  <a:gd name="T9" fmla="*/ 211466 h 223"/>
                  <a:gd name="T10" fmla="*/ 18720679 w 444"/>
                  <a:gd name="T11" fmla="*/ 238966 h 223"/>
                  <a:gd name="T12" fmla="*/ 22282312 w 444"/>
                  <a:gd name="T13" fmla="*/ 270042 h 223"/>
                  <a:gd name="T14" fmla="*/ 25937390 w 444"/>
                  <a:gd name="T15" fmla="*/ 305160 h 223"/>
                  <a:gd name="T16" fmla="*/ 29209028 w 444"/>
                  <a:gd name="T17" fmla="*/ 350964 h 223"/>
                  <a:gd name="T18" fmla="*/ 32657791 w 444"/>
                  <a:gd name="T19" fmla="*/ 389689 h 223"/>
                  <a:gd name="T20" fmla="*/ 35758389 w 444"/>
                  <a:gd name="T21" fmla="*/ 448181 h 223"/>
                  <a:gd name="T22" fmla="*/ 39113737 w 444"/>
                  <a:gd name="T23" fmla="*/ 506465 h 223"/>
                  <a:gd name="T24" fmla="*/ 41921976 w 444"/>
                  <a:gd name="T25" fmla="*/ 572328 h 223"/>
                  <a:gd name="T26" fmla="*/ 44905334 w 444"/>
                  <a:gd name="T27" fmla="*/ 647625 h 223"/>
                  <a:gd name="T28" fmla="*/ 47584342 w 444"/>
                  <a:gd name="T29" fmla="*/ 755165 h 223"/>
                  <a:gd name="T30" fmla="*/ 50114403 w 444"/>
                  <a:gd name="T31" fmla="*/ 883866 h 223"/>
                  <a:gd name="T32" fmla="*/ 54343467 w 444"/>
                  <a:gd name="T33" fmla="*/ 1169886 h 223"/>
                  <a:gd name="T34" fmla="*/ 57151566 w 444"/>
                  <a:gd name="T35" fmla="*/ 1346835 h 223"/>
                  <a:gd name="T36" fmla="*/ 59755213 w 444"/>
                  <a:gd name="T37" fmla="*/ 1524029 h 223"/>
                  <a:gd name="T38" fmla="*/ 62743691 w 444"/>
                  <a:gd name="T39" fmla="*/ 1719910 h 223"/>
                  <a:gd name="T40" fmla="*/ 64989297 w 444"/>
                  <a:gd name="T41" fmla="*/ 1907771 h 223"/>
                  <a:gd name="T42" fmla="*/ 67344614 w 444"/>
                  <a:gd name="T43" fmla="*/ 2067697 h 223"/>
                  <a:gd name="T44" fmla="*/ 69800846 w 444"/>
                  <a:gd name="T45" fmla="*/ 2256613 h 223"/>
                  <a:gd name="T46" fmla="*/ 72680721 w 444"/>
                  <a:gd name="T47" fmla="*/ 2412849 h 223"/>
                  <a:gd name="T48" fmla="*/ 75085448 w 444"/>
                  <a:gd name="T49" fmla="*/ 2559538 h 223"/>
                  <a:gd name="T50" fmla="*/ 77607726 w 444"/>
                  <a:gd name="T51" fmla="*/ 2726628 h 223"/>
                  <a:gd name="T52" fmla="*/ 80505153 w 444"/>
                  <a:gd name="T53" fmla="*/ 2850026 h 223"/>
                  <a:gd name="T54" fmla="*/ 83495729 w 444"/>
                  <a:gd name="T55" fmla="*/ 2983828 h 223"/>
                  <a:gd name="T56" fmla="*/ 86688569 w 444"/>
                  <a:gd name="T57" fmla="*/ 3081212 h 223"/>
                  <a:gd name="T58" fmla="*/ 90685754 w 444"/>
                  <a:gd name="T59" fmla="*/ 3173711 h 223"/>
                  <a:gd name="T60" fmla="*/ 94271797 w 444"/>
                  <a:gd name="T61" fmla="*/ 3256448 h 223"/>
                  <a:gd name="T62" fmla="*/ 97420564 w 444"/>
                  <a:gd name="T63" fmla="*/ 3307168 h 223"/>
                  <a:gd name="T64" fmla="*/ 98946357 w 444"/>
                  <a:gd name="T65" fmla="*/ 3331465 h 223"/>
                  <a:gd name="T66" fmla="*/ 100937268 w 444"/>
                  <a:gd name="T67" fmla="*/ 3371859 h 223"/>
                  <a:gd name="T68" fmla="*/ 102632039 w 444"/>
                  <a:gd name="T69" fmla="*/ 3391865 h 223"/>
                  <a:gd name="T70" fmla="*/ 104324392 w 444"/>
                  <a:gd name="T71" fmla="*/ 3409508 h 223"/>
                  <a:gd name="T72" fmla="*/ 106208541 w 444"/>
                  <a:gd name="T73" fmla="*/ 3445344 h 223"/>
                  <a:gd name="T74" fmla="*/ 107525044 w 444"/>
                  <a:gd name="T75" fmla="*/ 3475883 h 223"/>
                  <a:gd name="T76" fmla="*/ 109127951 w 444"/>
                  <a:gd name="T77" fmla="*/ 3478607 h 223"/>
                  <a:gd name="T78" fmla="*/ 110424242 w 444"/>
                  <a:gd name="T79" fmla="*/ 3475883 h 223"/>
                  <a:gd name="T80" fmla="*/ 111968212 w 444"/>
                  <a:gd name="T81" fmla="*/ 3409508 h 223"/>
                  <a:gd name="T82" fmla="*/ 113019210 w 444"/>
                  <a:gd name="T83" fmla="*/ 3391865 h 223"/>
                  <a:gd name="T84" fmla="*/ 114096156 w 444"/>
                  <a:gd name="T85" fmla="*/ 3331465 h 223"/>
                  <a:gd name="T86" fmla="*/ 115272963 w 444"/>
                  <a:gd name="T87" fmla="*/ 3238403 h 223"/>
                  <a:gd name="T88" fmla="*/ 115770538 w 444"/>
                  <a:gd name="T89" fmla="*/ 3116287 h 223"/>
                  <a:gd name="T90" fmla="*/ 116756306 w 444"/>
                  <a:gd name="T91" fmla="*/ 2999915 h 223"/>
                  <a:gd name="T92" fmla="*/ 116942782 w 444"/>
                  <a:gd name="T93" fmla="*/ 2829614 h 223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44"/>
                  <a:gd name="T142" fmla="*/ 0 h 223"/>
                  <a:gd name="T143" fmla="*/ 444 w 444"/>
                  <a:gd name="T144" fmla="*/ 223 h 223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44" h="223">
                    <a:moveTo>
                      <a:pt x="0" y="0"/>
                    </a:moveTo>
                    <a:lnTo>
                      <a:pt x="11" y="4"/>
                    </a:lnTo>
                    <a:lnTo>
                      <a:pt x="16" y="5"/>
                    </a:lnTo>
                    <a:lnTo>
                      <a:pt x="22" y="6"/>
                    </a:lnTo>
                    <a:lnTo>
                      <a:pt x="27" y="8"/>
                    </a:lnTo>
                    <a:lnTo>
                      <a:pt x="33" y="9"/>
                    </a:lnTo>
                    <a:lnTo>
                      <a:pt x="40" y="10"/>
                    </a:lnTo>
                    <a:lnTo>
                      <a:pt x="46" y="11"/>
                    </a:lnTo>
                    <a:lnTo>
                      <a:pt x="52" y="12"/>
                    </a:lnTo>
                    <a:lnTo>
                      <a:pt x="59" y="13"/>
                    </a:lnTo>
                    <a:lnTo>
                      <a:pt x="65" y="14"/>
                    </a:lnTo>
                    <a:lnTo>
                      <a:pt x="71" y="15"/>
                    </a:lnTo>
                    <a:lnTo>
                      <a:pt x="78" y="16"/>
                    </a:lnTo>
                    <a:lnTo>
                      <a:pt x="85" y="17"/>
                    </a:lnTo>
                    <a:lnTo>
                      <a:pt x="91" y="18"/>
                    </a:lnTo>
                    <a:lnTo>
                      <a:pt x="98" y="19"/>
                    </a:lnTo>
                    <a:lnTo>
                      <a:pt x="104" y="20"/>
                    </a:lnTo>
                    <a:lnTo>
                      <a:pt x="111" y="22"/>
                    </a:lnTo>
                    <a:lnTo>
                      <a:pt x="117" y="23"/>
                    </a:lnTo>
                    <a:lnTo>
                      <a:pt x="123" y="24"/>
                    </a:lnTo>
                    <a:lnTo>
                      <a:pt x="130" y="26"/>
                    </a:lnTo>
                    <a:lnTo>
                      <a:pt x="136" y="28"/>
                    </a:lnTo>
                    <a:lnTo>
                      <a:pt x="142" y="30"/>
                    </a:lnTo>
                    <a:lnTo>
                      <a:pt x="148" y="32"/>
                    </a:lnTo>
                    <a:lnTo>
                      <a:pt x="154" y="34"/>
                    </a:lnTo>
                    <a:lnTo>
                      <a:pt x="160" y="36"/>
                    </a:lnTo>
                    <a:lnTo>
                      <a:pt x="165" y="39"/>
                    </a:lnTo>
                    <a:lnTo>
                      <a:pt x="171" y="42"/>
                    </a:lnTo>
                    <a:lnTo>
                      <a:pt x="176" y="46"/>
                    </a:lnTo>
                    <a:lnTo>
                      <a:pt x="181" y="49"/>
                    </a:lnTo>
                    <a:lnTo>
                      <a:pt x="185" y="53"/>
                    </a:lnTo>
                    <a:lnTo>
                      <a:pt x="190" y="57"/>
                    </a:lnTo>
                    <a:lnTo>
                      <a:pt x="201" y="68"/>
                    </a:lnTo>
                    <a:lnTo>
                      <a:pt x="207" y="74"/>
                    </a:lnTo>
                    <a:lnTo>
                      <a:pt x="212" y="80"/>
                    </a:lnTo>
                    <a:lnTo>
                      <a:pt x="217" y="86"/>
                    </a:lnTo>
                    <a:lnTo>
                      <a:pt x="222" y="92"/>
                    </a:lnTo>
                    <a:lnTo>
                      <a:pt x="227" y="98"/>
                    </a:lnTo>
                    <a:lnTo>
                      <a:pt x="232" y="104"/>
                    </a:lnTo>
                    <a:lnTo>
                      <a:pt x="237" y="110"/>
                    </a:lnTo>
                    <a:lnTo>
                      <a:pt x="242" y="115"/>
                    </a:lnTo>
                    <a:lnTo>
                      <a:pt x="247" y="121"/>
                    </a:lnTo>
                    <a:lnTo>
                      <a:pt x="251" y="127"/>
                    </a:lnTo>
                    <a:lnTo>
                      <a:pt x="256" y="132"/>
                    </a:lnTo>
                    <a:lnTo>
                      <a:pt x="261" y="138"/>
                    </a:lnTo>
                    <a:lnTo>
                      <a:pt x="265" y="144"/>
                    </a:lnTo>
                    <a:lnTo>
                      <a:pt x="270" y="149"/>
                    </a:lnTo>
                    <a:lnTo>
                      <a:pt x="275" y="154"/>
                    </a:lnTo>
                    <a:lnTo>
                      <a:pt x="280" y="159"/>
                    </a:lnTo>
                    <a:lnTo>
                      <a:pt x="285" y="164"/>
                    </a:lnTo>
                    <a:lnTo>
                      <a:pt x="290" y="169"/>
                    </a:lnTo>
                    <a:lnTo>
                      <a:pt x="295" y="174"/>
                    </a:lnTo>
                    <a:lnTo>
                      <a:pt x="301" y="178"/>
                    </a:lnTo>
                    <a:lnTo>
                      <a:pt x="306" y="182"/>
                    </a:lnTo>
                    <a:lnTo>
                      <a:pt x="312" y="186"/>
                    </a:lnTo>
                    <a:lnTo>
                      <a:pt x="317" y="190"/>
                    </a:lnTo>
                    <a:lnTo>
                      <a:pt x="323" y="194"/>
                    </a:lnTo>
                    <a:lnTo>
                      <a:pt x="330" y="197"/>
                    </a:lnTo>
                    <a:lnTo>
                      <a:pt x="336" y="200"/>
                    </a:lnTo>
                    <a:lnTo>
                      <a:pt x="343" y="203"/>
                    </a:lnTo>
                    <a:lnTo>
                      <a:pt x="349" y="205"/>
                    </a:lnTo>
                    <a:lnTo>
                      <a:pt x="357" y="208"/>
                    </a:lnTo>
                    <a:lnTo>
                      <a:pt x="364" y="210"/>
                    </a:lnTo>
                    <a:lnTo>
                      <a:pt x="370" y="211"/>
                    </a:lnTo>
                    <a:lnTo>
                      <a:pt x="373" y="212"/>
                    </a:lnTo>
                    <a:lnTo>
                      <a:pt x="376" y="213"/>
                    </a:lnTo>
                    <a:lnTo>
                      <a:pt x="379" y="214"/>
                    </a:lnTo>
                    <a:lnTo>
                      <a:pt x="383" y="215"/>
                    </a:lnTo>
                    <a:lnTo>
                      <a:pt x="386" y="216"/>
                    </a:lnTo>
                    <a:lnTo>
                      <a:pt x="389" y="217"/>
                    </a:lnTo>
                    <a:lnTo>
                      <a:pt x="392" y="218"/>
                    </a:lnTo>
                    <a:lnTo>
                      <a:pt x="395" y="219"/>
                    </a:lnTo>
                    <a:lnTo>
                      <a:pt x="399" y="220"/>
                    </a:lnTo>
                    <a:lnTo>
                      <a:pt x="402" y="220"/>
                    </a:lnTo>
                    <a:lnTo>
                      <a:pt x="405" y="221"/>
                    </a:lnTo>
                    <a:lnTo>
                      <a:pt x="408" y="221"/>
                    </a:lnTo>
                    <a:lnTo>
                      <a:pt x="411" y="221"/>
                    </a:lnTo>
                    <a:lnTo>
                      <a:pt x="413" y="222"/>
                    </a:lnTo>
                    <a:lnTo>
                      <a:pt x="416" y="221"/>
                    </a:lnTo>
                    <a:lnTo>
                      <a:pt x="419" y="221"/>
                    </a:lnTo>
                    <a:lnTo>
                      <a:pt x="421" y="220"/>
                    </a:lnTo>
                    <a:lnTo>
                      <a:pt x="424" y="219"/>
                    </a:lnTo>
                    <a:lnTo>
                      <a:pt x="427" y="218"/>
                    </a:lnTo>
                    <a:lnTo>
                      <a:pt x="429" y="217"/>
                    </a:lnTo>
                    <a:lnTo>
                      <a:pt x="431" y="215"/>
                    </a:lnTo>
                    <a:lnTo>
                      <a:pt x="433" y="213"/>
                    </a:lnTo>
                    <a:lnTo>
                      <a:pt x="435" y="210"/>
                    </a:lnTo>
                    <a:lnTo>
                      <a:pt x="437" y="207"/>
                    </a:lnTo>
                    <a:lnTo>
                      <a:pt x="438" y="204"/>
                    </a:lnTo>
                    <a:lnTo>
                      <a:pt x="439" y="200"/>
                    </a:lnTo>
                    <a:lnTo>
                      <a:pt x="441" y="196"/>
                    </a:lnTo>
                    <a:lnTo>
                      <a:pt x="442" y="191"/>
                    </a:lnTo>
                    <a:lnTo>
                      <a:pt x="443" y="186"/>
                    </a:lnTo>
                    <a:lnTo>
                      <a:pt x="443" y="181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7493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93" name="Freeform 64">
                <a:extLst>
                  <a:ext uri="{FF2B5EF4-FFF2-40B4-BE49-F238E27FC236}">
                    <a16:creationId xmlns:a16="http://schemas.microsoft.com/office/drawing/2014/main" id="{DE3C058A-AD29-47BB-9A10-D2D7D14734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8" y="2982"/>
                <a:ext cx="176" cy="79"/>
              </a:xfrm>
              <a:custGeom>
                <a:avLst/>
                <a:gdLst>
                  <a:gd name="T0" fmla="*/ 0 w 151"/>
                  <a:gd name="T1" fmla="*/ 950914 h 70"/>
                  <a:gd name="T2" fmla="*/ 1873021 w 151"/>
                  <a:gd name="T3" fmla="*/ 950914 h 70"/>
                  <a:gd name="T4" fmla="*/ 2965854 w 151"/>
                  <a:gd name="T5" fmla="*/ 950914 h 70"/>
                  <a:gd name="T6" fmla="*/ 3604942 w 151"/>
                  <a:gd name="T7" fmla="*/ 956639 h 70"/>
                  <a:gd name="T8" fmla="*/ 4750030 w 151"/>
                  <a:gd name="T9" fmla="*/ 956639 h 70"/>
                  <a:gd name="T10" fmla="*/ 5692324 w 151"/>
                  <a:gd name="T11" fmla="*/ 956639 h 70"/>
                  <a:gd name="T12" fmla="*/ 6653363 w 151"/>
                  <a:gd name="T13" fmla="*/ 969941 h 70"/>
                  <a:gd name="T14" fmla="*/ 7733233 w 151"/>
                  <a:gd name="T15" fmla="*/ 969941 h 70"/>
                  <a:gd name="T16" fmla="*/ 8766763 w 151"/>
                  <a:gd name="T17" fmla="*/ 969941 h 70"/>
                  <a:gd name="T18" fmla="*/ 9663118 w 151"/>
                  <a:gd name="T19" fmla="*/ 956639 h 70"/>
                  <a:gd name="T20" fmla="*/ 10971305 w 151"/>
                  <a:gd name="T21" fmla="*/ 956639 h 70"/>
                  <a:gd name="T22" fmla="*/ 11775280 w 151"/>
                  <a:gd name="T23" fmla="*/ 956639 h 70"/>
                  <a:gd name="T24" fmla="*/ 12924872 w 151"/>
                  <a:gd name="T25" fmla="*/ 950914 h 70"/>
                  <a:gd name="T26" fmla="*/ 13724830 w 151"/>
                  <a:gd name="T27" fmla="*/ 933713 h 70"/>
                  <a:gd name="T28" fmla="*/ 14586562 w 151"/>
                  <a:gd name="T29" fmla="*/ 908995 h 70"/>
                  <a:gd name="T30" fmla="*/ 15736351 w 151"/>
                  <a:gd name="T31" fmla="*/ 891964 h 70"/>
                  <a:gd name="T32" fmla="*/ 16520873 w 151"/>
                  <a:gd name="T33" fmla="*/ 873067 h 70"/>
                  <a:gd name="T34" fmla="*/ 17558915 w 151"/>
                  <a:gd name="T35" fmla="*/ 859441 h 70"/>
                  <a:gd name="T36" fmla="*/ 18341707 w 151"/>
                  <a:gd name="T37" fmla="*/ 842644 h 70"/>
                  <a:gd name="T38" fmla="*/ 19256117 w 151"/>
                  <a:gd name="T39" fmla="*/ 789020 h 70"/>
                  <a:gd name="T40" fmla="*/ 19927358 w 151"/>
                  <a:gd name="T41" fmla="*/ 761530 h 70"/>
                  <a:gd name="T42" fmla="*/ 20787194 w 151"/>
                  <a:gd name="T43" fmla="*/ 713680 h 70"/>
                  <a:gd name="T44" fmla="*/ 21694289 w 151"/>
                  <a:gd name="T45" fmla="*/ 665520 h 70"/>
                  <a:gd name="T46" fmla="*/ 22444216 w 151"/>
                  <a:gd name="T47" fmla="*/ 619484 h 70"/>
                  <a:gd name="T48" fmla="*/ 23097241 w 151"/>
                  <a:gd name="T49" fmla="*/ 560332 h 70"/>
                  <a:gd name="T50" fmla="*/ 23854434 w 151"/>
                  <a:gd name="T51" fmla="*/ 496497 h 70"/>
                  <a:gd name="T52" fmla="*/ 24267565 w 151"/>
                  <a:gd name="T53" fmla="*/ 439934 h 70"/>
                  <a:gd name="T54" fmla="*/ 24978570 w 151"/>
                  <a:gd name="T55" fmla="*/ 361515 h 70"/>
                  <a:gd name="T56" fmla="*/ 25620601 w 151"/>
                  <a:gd name="T57" fmla="*/ 260470 h 70"/>
                  <a:gd name="T58" fmla="*/ 26160146 w 151"/>
                  <a:gd name="T59" fmla="*/ 181205 h 70"/>
                  <a:gd name="T60" fmla="*/ 26415736 w 151"/>
                  <a:gd name="T61" fmla="*/ 96094 h 70"/>
                  <a:gd name="T62" fmla="*/ 27072051 w 151"/>
                  <a:gd name="T63" fmla="*/ 0 h 7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51"/>
                  <a:gd name="T97" fmla="*/ 0 h 70"/>
                  <a:gd name="T98" fmla="*/ 151 w 151"/>
                  <a:gd name="T99" fmla="*/ 70 h 7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51" h="70">
                    <a:moveTo>
                      <a:pt x="0" y="67"/>
                    </a:moveTo>
                    <a:lnTo>
                      <a:pt x="10" y="67"/>
                    </a:lnTo>
                    <a:lnTo>
                      <a:pt x="16" y="67"/>
                    </a:lnTo>
                    <a:lnTo>
                      <a:pt x="21" y="68"/>
                    </a:lnTo>
                    <a:lnTo>
                      <a:pt x="27" y="68"/>
                    </a:lnTo>
                    <a:lnTo>
                      <a:pt x="32" y="68"/>
                    </a:lnTo>
                    <a:lnTo>
                      <a:pt x="38" y="69"/>
                    </a:lnTo>
                    <a:lnTo>
                      <a:pt x="43" y="69"/>
                    </a:lnTo>
                    <a:lnTo>
                      <a:pt x="49" y="69"/>
                    </a:lnTo>
                    <a:lnTo>
                      <a:pt x="54" y="68"/>
                    </a:lnTo>
                    <a:lnTo>
                      <a:pt x="60" y="68"/>
                    </a:lnTo>
                    <a:lnTo>
                      <a:pt x="65" y="68"/>
                    </a:lnTo>
                    <a:lnTo>
                      <a:pt x="71" y="67"/>
                    </a:lnTo>
                    <a:lnTo>
                      <a:pt x="76" y="66"/>
                    </a:lnTo>
                    <a:lnTo>
                      <a:pt x="81" y="65"/>
                    </a:lnTo>
                    <a:lnTo>
                      <a:pt x="87" y="64"/>
                    </a:lnTo>
                    <a:lnTo>
                      <a:pt x="91" y="62"/>
                    </a:lnTo>
                    <a:lnTo>
                      <a:pt x="97" y="61"/>
                    </a:lnTo>
                    <a:lnTo>
                      <a:pt x="101" y="59"/>
                    </a:lnTo>
                    <a:lnTo>
                      <a:pt x="106" y="56"/>
                    </a:lnTo>
                    <a:lnTo>
                      <a:pt x="111" y="54"/>
                    </a:lnTo>
                    <a:lnTo>
                      <a:pt x="115" y="51"/>
                    </a:lnTo>
                    <a:lnTo>
                      <a:pt x="120" y="47"/>
                    </a:lnTo>
                    <a:lnTo>
                      <a:pt x="124" y="44"/>
                    </a:lnTo>
                    <a:lnTo>
                      <a:pt x="128" y="40"/>
                    </a:lnTo>
                    <a:lnTo>
                      <a:pt x="132" y="35"/>
                    </a:lnTo>
                    <a:lnTo>
                      <a:pt x="135" y="31"/>
                    </a:lnTo>
                    <a:lnTo>
                      <a:pt x="139" y="25"/>
                    </a:lnTo>
                    <a:lnTo>
                      <a:pt x="142" y="19"/>
                    </a:lnTo>
                    <a:lnTo>
                      <a:pt x="145" y="13"/>
                    </a:lnTo>
                    <a:lnTo>
                      <a:pt x="147" y="7"/>
                    </a:lnTo>
                    <a:lnTo>
                      <a:pt x="150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94" name="Freeform 65">
                <a:extLst>
                  <a:ext uri="{FF2B5EF4-FFF2-40B4-BE49-F238E27FC236}">
                    <a16:creationId xmlns:a16="http://schemas.microsoft.com/office/drawing/2014/main" id="{3D8CAA7F-77D0-494B-B5E9-56C2F79257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3" y="2917"/>
                <a:ext cx="75" cy="67"/>
              </a:xfrm>
              <a:custGeom>
                <a:avLst/>
                <a:gdLst>
                  <a:gd name="T0" fmla="*/ 15169952 w 64"/>
                  <a:gd name="T1" fmla="*/ 0 h 59"/>
                  <a:gd name="T2" fmla="*/ 16243212 w 64"/>
                  <a:gd name="T3" fmla="*/ 197991 h 59"/>
                  <a:gd name="T4" fmla="*/ 16787573 w 64"/>
                  <a:gd name="T5" fmla="*/ 297134 h 59"/>
                  <a:gd name="T6" fmla="*/ 17326116 w 64"/>
                  <a:gd name="T7" fmla="*/ 383175 h 59"/>
                  <a:gd name="T8" fmla="*/ 17594467 w 64"/>
                  <a:gd name="T9" fmla="*/ 484081 h 59"/>
                  <a:gd name="T10" fmla="*/ 17594467 w 64"/>
                  <a:gd name="T11" fmla="*/ 561133 h 59"/>
                  <a:gd name="T12" fmla="*/ 17594467 w 64"/>
                  <a:gd name="T13" fmla="*/ 637219 h 59"/>
                  <a:gd name="T14" fmla="*/ 17594467 w 64"/>
                  <a:gd name="T15" fmla="*/ 723622 h 59"/>
                  <a:gd name="T16" fmla="*/ 17326116 w 64"/>
                  <a:gd name="T17" fmla="*/ 801855 h 59"/>
                  <a:gd name="T18" fmla="*/ 16787573 w 64"/>
                  <a:gd name="T19" fmla="*/ 851090 h 59"/>
                  <a:gd name="T20" fmla="*/ 16381174 w 64"/>
                  <a:gd name="T21" fmla="*/ 914180 h 59"/>
                  <a:gd name="T22" fmla="*/ 16105655 w 64"/>
                  <a:gd name="T23" fmla="*/ 966492 h 59"/>
                  <a:gd name="T24" fmla="*/ 15946180 w 64"/>
                  <a:gd name="T25" fmla="*/ 1038137 h 59"/>
                  <a:gd name="T26" fmla="*/ 15169952 w 64"/>
                  <a:gd name="T27" fmla="*/ 1059692 h 59"/>
                  <a:gd name="T28" fmla="*/ 14325396 w 64"/>
                  <a:gd name="T29" fmla="*/ 1158415 h 59"/>
                  <a:gd name="T30" fmla="*/ 13860874 w 64"/>
                  <a:gd name="T31" fmla="*/ 1174260 h 59"/>
                  <a:gd name="T32" fmla="*/ 12945026 w 64"/>
                  <a:gd name="T33" fmla="*/ 1183900 h 59"/>
                  <a:gd name="T34" fmla="*/ 12616492 w 64"/>
                  <a:gd name="T35" fmla="*/ 1203379 h 59"/>
                  <a:gd name="T36" fmla="*/ 11197182 w 64"/>
                  <a:gd name="T37" fmla="*/ 1240731 h 59"/>
                  <a:gd name="T38" fmla="*/ 10933658 w 64"/>
                  <a:gd name="T39" fmla="*/ 1315488 h 59"/>
                  <a:gd name="T40" fmla="*/ 9554929 w 64"/>
                  <a:gd name="T41" fmla="*/ 1315488 h 59"/>
                  <a:gd name="T42" fmla="*/ 9187049 w 64"/>
                  <a:gd name="T43" fmla="*/ 1333482 h 59"/>
                  <a:gd name="T44" fmla="*/ 8043759 w 64"/>
                  <a:gd name="T45" fmla="*/ 1338752 h 59"/>
                  <a:gd name="T46" fmla="*/ 6957687 w 64"/>
                  <a:gd name="T47" fmla="*/ 1338752 h 59"/>
                  <a:gd name="T48" fmla="*/ 5937226 w 64"/>
                  <a:gd name="T49" fmla="*/ 1338752 h 59"/>
                  <a:gd name="T50" fmla="*/ 5066433 w 64"/>
                  <a:gd name="T51" fmla="*/ 1338752 h 59"/>
                  <a:gd name="T52" fmla="*/ 4323356 w 64"/>
                  <a:gd name="T53" fmla="*/ 1338752 h 59"/>
                  <a:gd name="T54" fmla="*/ 3148172 w 64"/>
                  <a:gd name="T55" fmla="*/ 1338752 h 59"/>
                  <a:gd name="T56" fmla="*/ 2650269 w 64"/>
                  <a:gd name="T57" fmla="*/ 1338752 h 59"/>
                  <a:gd name="T58" fmla="*/ 1646820 w 64"/>
                  <a:gd name="T59" fmla="*/ 1338752 h 59"/>
                  <a:gd name="T60" fmla="*/ 1023298 w 64"/>
                  <a:gd name="T61" fmla="*/ 1333482 h 59"/>
                  <a:gd name="T62" fmla="*/ 0 w 64"/>
                  <a:gd name="T63" fmla="*/ 1333482 h 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4"/>
                  <a:gd name="T97" fmla="*/ 0 h 59"/>
                  <a:gd name="T98" fmla="*/ 64 w 64"/>
                  <a:gd name="T99" fmla="*/ 59 h 5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4" h="59">
                    <a:moveTo>
                      <a:pt x="55" y="0"/>
                    </a:moveTo>
                    <a:lnTo>
                      <a:pt x="59" y="9"/>
                    </a:lnTo>
                    <a:lnTo>
                      <a:pt x="61" y="13"/>
                    </a:lnTo>
                    <a:lnTo>
                      <a:pt x="62" y="17"/>
                    </a:lnTo>
                    <a:lnTo>
                      <a:pt x="63" y="21"/>
                    </a:lnTo>
                    <a:lnTo>
                      <a:pt x="63" y="25"/>
                    </a:lnTo>
                    <a:lnTo>
                      <a:pt x="63" y="28"/>
                    </a:lnTo>
                    <a:lnTo>
                      <a:pt x="63" y="32"/>
                    </a:lnTo>
                    <a:lnTo>
                      <a:pt x="62" y="34"/>
                    </a:lnTo>
                    <a:lnTo>
                      <a:pt x="61" y="37"/>
                    </a:lnTo>
                    <a:lnTo>
                      <a:pt x="60" y="40"/>
                    </a:lnTo>
                    <a:lnTo>
                      <a:pt x="58" y="42"/>
                    </a:lnTo>
                    <a:lnTo>
                      <a:pt x="57" y="45"/>
                    </a:lnTo>
                    <a:lnTo>
                      <a:pt x="55" y="47"/>
                    </a:lnTo>
                    <a:lnTo>
                      <a:pt x="52" y="49"/>
                    </a:lnTo>
                    <a:lnTo>
                      <a:pt x="50" y="50"/>
                    </a:lnTo>
                    <a:lnTo>
                      <a:pt x="47" y="52"/>
                    </a:lnTo>
                    <a:lnTo>
                      <a:pt x="45" y="53"/>
                    </a:lnTo>
                    <a:lnTo>
                      <a:pt x="41" y="54"/>
                    </a:lnTo>
                    <a:lnTo>
                      <a:pt x="39" y="56"/>
                    </a:lnTo>
                    <a:lnTo>
                      <a:pt x="35" y="56"/>
                    </a:lnTo>
                    <a:lnTo>
                      <a:pt x="32" y="57"/>
                    </a:lnTo>
                    <a:lnTo>
                      <a:pt x="29" y="58"/>
                    </a:lnTo>
                    <a:lnTo>
                      <a:pt x="26" y="58"/>
                    </a:lnTo>
                    <a:lnTo>
                      <a:pt x="22" y="58"/>
                    </a:lnTo>
                    <a:lnTo>
                      <a:pt x="19" y="58"/>
                    </a:lnTo>
                    <a:lnTo>
                      <a:pt x="16" y="58"/>
                    </a:lnTo>
                    <a:lnTo>
                      <a:pt x="12" y="58"/>
                    </a:lnTo>
                    <a:lnTo>
                      <a:pt x="9" y="58"/>
                    </a:lnTo>
                    <a:lnTo>
                      <a:pt x="6" y="58"/>
                    </a:lnTo>
                    <a:lnTo>
                      <a:pt x="3" y="57"/>
                    </a:lnTo>
                    <a:lnTo>
                      <a:pt x="0" y="5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95" name="Freeform 66">
                <a:extLst>
                  <a:ext uri="{FF2B5EF4-FFF2-40B4-BE49-F238E27FC236}">
                    <a16:creationId xmlns:a16="http://schemas.microsoft.com/office/drawing/2014/main" id="{284D385D-9040-4B70-81BB-000B5602C8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1" y="2733"/>
                <a:ext cx="30" cy="88"/>
              </a:xfrm>
              <a:custGeom>
                <a:avLst/>
                <a:gdLst>
                  <a:gd name="T0" fmla="*/ 1875974 w 26"/>
                  <a:gd name="T1" fmla="*/ 0 h 78"/>
                  <a:gd name="T2" fmla="*/ 1990223 w 26"/>
                  <a:gd name="T3" fmla="*/ 83977 h 78"/>
                  <a:gd name="T4" fmla="*/ 1990223 w 26"/>
                  <a:gd name="T5" fmla="*/ 120594 h 78"/>
                  <a:gd name="T6" fmla="*/ 1995213 w 26"/>
                  <a:gd name="T7" fmla="*/ 153498 h 78"/>
                  <a:gd name="T8" fmla="*/ 1995213 w 26"/>
                  <a:gd name="T9" fmla="*/ 195379 h 78"/>
                  <a:gd name="T10" fmla="*/ 1995213 w 26"/>
                  <a:gd name="T11" fmla="*/ 223957 h 78"/>
                  <a:gd name="T12" fmla="*/ 1995213 w 26"/>
                  <a:gd name="T13" fmla="*/ 280571 h 78"/>
                  <a:gd name="T14" fmla="*/ 1995213 w 26"/>
                  <a:gd name="T15" fmla="*/ 314731 h 78"/>
                  <a:gd name="T16" fmla="*/ 1995213 w 26"/>
                  <a:gd name="T17" fmla="*/ 355081 h 78"/>
                  <a:gd name="T18" fmla="*/ 1995213 w 26"/>
                  <a:gd name="T19" fmla="*/ 362840 h 78"/>
                  <a:gd name="T20" fmla="*/ 1990223 w 26"/>
                  <a:gd name="T21" fmla="*/ 409358 h 78"/>
                  <a:gd name="T22" fmla="*/ 1990223 w 26"/>
                  <a:gd name="T23" fmla="*/ 454564 h 78"/>
                  <a:gd name="T24" fmla="*/ 1990223 w 26"/>
                  <a:gd name="T25" fmla="*/ 474956 h 78"/>
                  <a:gd name="T26" fmla="*/ 1875974 w 26"/>
                  <a:gd name="T27" fmla="*/ 521050 h 78"/>
                  <a:gd name="T28" fmla="*/ 1875974 w 26"/>
                  <a:gd name="T29" fmla="*/ 548949 h 78"/>
                  <a:gd name="T30" fmla="*/ 1729185 w 26"/>
                  <a:gd name="T31" fmla="*/ 587851 h 78"/>
                  <a:gd name="T32" fmla="*/ 1724860 w 26"/>
                  <a:gd name="T33" fmla="*/ 619327 h 78"/>
                  <a:gd name="T34" fmla="*/ 1625844 w 26"/>
                  <a:gd name="T35" fmla="*/ 652768 h 78"/>
                  <a:gd name="T36" fmla="*/ 1625844 w 26"/>
                  <a:gd name="T37" fmla="*/ 663217 h 78"/>
                  <a:gd name="T38" fmla="*/ 1494879 w 26"/>
                  <a:gd name="T39" fmla="*/ 732243 h 78"/>
                  <a:gd name="T40" fmla="*/ 1409065 w 26"/>
                  <a:gd name="T41" fmla="*/ 741428 h 78"/>
                  <a:gd name="T42" fmla="*/ 1295562 w 26"/>
                  <a:gd name="T43" fmla="*/ 769495 h 78"/>
                  <a:gd name="T44" fmla="*/ 1221190 w 26"/>
                  <a:gd name="T45" fmla="*/ 826120 h 78"/>
                  <a:gd name="T46" fmla="*/ 1122820 w 26"/>
                  <a:gd name="T47" fmla="*/ 836483 h 78"/>
                  <a:gd name="T48" fmla="*/ 973111 w 26"/>
                  <a:gd name="T49" fmla="*/ 868148 h 78"/>
                  <a:gd name="T50" fmla="*/ 843363 w 26"/>
                  <a:gd name="T51" fmla="*/ 889374 h 78"/>
                  <a:gd name="T52" fmla="*/ 730915 w 26"/>
                  <a:gd name="T53" fmla="*/ 932033 h 78"/>
                  <a:gd name="T54" fmla="*/ 548999 w 26"/>
                  <a:gd name="T55" fmla="*/ 943724 h 78"/>
                  <a:gd name="T56" fmla="*/ 412359 w 26"/>
                  <a:gd name="T57" fmla="*/ 979449 h 78"/>
                  <a:gd name="T58" fmla="*/ 357378 w 26"/>
                  <a:gd name="T59" fmla="*/ 1003396 h 78"/>
                  <a:gd name="T60" fmla="*/ 2 w 26"/>
                  <a:gd name="T61" fmla="*/ 1050177 h 78"/>
                  <a:gd name="T62" fmla="*/ 0 w 26"/>
                  <a:gd name="T63" fmla="*/ 1057574 h 7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"/>
                  <a:gd name="T97" fmla="*/ 0 h 78"/>
                  <a:gd name="T98" fmla="*/ 26 w 26"/>
                  <a:gd name="T99" fmla="*/ 78 h 7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" h="78">
                    <a:moveTo>
                      <a:pt x="23" y="0"/>
                    </a:moveTo>
                    <a:lnTo>
                      <a:pt x="24" y="6"/>
                    </a:lnTo>
                    <a:lnTo>
                      <a:pt x="24" y="9"/>
                    </a:lnTo>
                    <a:lnTo>
                      <a:pt x="25" y="11"/>
                    </a:lnTo>
                    <a:lnTo>
                      <a:pt x="25" y="14"/>
                    </a:lnTo>
                    <a:lnTo>
                      <a:pt x="25" y="17"/>
                    </a:lnTo>
                    <a:lnTo>
                      <a:pt x="25" y="20"/>
                    </a:lnTo>
                    <a:lnTo>
                      <a:pt x="25" y="22"/>
                    </a:lnTo>
                    <a:lnTo>
                      <a:pt x="25" y="25"/>
                    </a:lnTo>
                    <a:lnTo>
                      <a:pt x="25" y="27"/>
                    </a:lnTo>
                    <a:lnTo>
                      <a:pt x="24" y="30"/>
                    </a:lnTo>
                    <a:lnTo>
                      <a:pt x="24" y="33"/>
                    </a:lnTo>
                    <a:lnTo>
                      <a:pt x="24" y="35"/>
                    </a:lnTo>
                    <a:lnTo>
                      <a:pt x="23" y="38"/>
                    </a:lnTo>
                    <a:lnTo>
                      <a:pt x="23" y="40"/>
                    </a:lnTo>
                    <a:lnTo>
                      <a:pt x="22" y="43"/>
                    </a:lnTo>
                    <a:lnTo>
                      <a:pt x="21" y="45"/>
                    </a:lnTo>
                    <a:lnTo>
                      <a:pt x="20" y="47"/>
                    </a:lnTo>
                    <a:lnTo>
                      <a:pt x="20" y="49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6"/>
                    </a:lnTo>
                    <a:lnTo>
                      <a:pt x="15" y="59"/>
                    </a:lnTo>
                    <a:lnTo>
                      <a:pt x="14" y="61"/>
                    </a:lnTo>
                    <a:lnTo>
                      <a:pt x="12" y="63"/>
                    </a:lnTo>
                    <a:lnTo>
                      <a:pt x="10" y="65"/>
                    </a:lnTo>
                    <a:lnTo>
                      <a:pt x="9" y="67"/>
                    </a:lnTo>
                    <a:lnTo>
                      <a:pt x="7" y="69"/>
                    </a:lnTo>
                    <a:lnTo>
                      <a:pt x="5" y="71"/>
                    </a:lnTo>
                    <a:lnTo>
                      <a:pt x="4" y="73"/>
                    </a:lnTo>
                    <a:lnTo>
                      <a:pt x="2" y="75"/>
                    </a:lnTo>
                    <a:lnTo>
                      <a:pt x="0" y="7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96" name="Freeform 67">
                <a:extLst>
                  <a:ext uri="{FF2B5EF4-FFF2-40B4-BE49-F238E27FC236}">
                    <a16:creationId xmlns:a16="http://schemas.microsoft.com/office/drawing/2014/main" id="{D77F378C-AC61-41A5-8625-CEE2CD9475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7" y="2626"/>
                <a:ext cx="38" cy="77"/>
              </a:xfrm>
              <a:custGeom>
                <a:avLst/>
                <a:gdLst>
                  <a:gd name="T0" fmla="*/ 551848 w 33"/>
                  <a:gd name="T1" fmla="*/ 0 h 68"/>
                  <a:gd name="T2" fmla="*/ 970282 w 33"/>
                  <a:gd name="T3" fmla="*/ 93594 h 68"/>
                  <a:gd name="T4" fmla="*/ 1191230 w 33"/>
                  <a:gd name="T5" fmla="*/ 135891 h 68"/>
                  <a:gd name="T6" fmla="*/ 1329170 w 33"/>
                  <a:gd name="T7" fmla="*/ 174243 h 68"/>
                  <a:gd name="T8" fmla="*/ 1481518 w 33"/>
                  <a:gd name="T9" fmla="*/ 246771 h 68"/>
                  <a:gd name="T10" fmla="*/ 1579555 w 33"/>
                  <a:gd name="T11" fmla="*/ 279197 h 68"/>
                  <a:gd name="T12" fmla="*/ 1762462 w 33"/>
                  <a:gd name="T13" fmla="*/ 324389 h 68"/>
                  <a:gd name="T14" fmla="*/ 1824187 w 33"/>
                  <a:gd name="T15" fmla="*/ 367323 h 68"/>
                  <a:gd name="T16" fmla="*/ 1964473 w 33"/>
                  <a:gd name="T17" fmla="*/ 405374 h 68"/>
                  <a:gd name="T18" fmla="*/ 2029502 w 33"/>
                  <a:gd name="T19" fmla="*/ 459414 h 68"/>
                  <a:gd name="T20" fmla="*/ 2094470 w 33"/>
                  <a:gd name="T21" fmla="*/ 508711 h 68"/>
                  <a:gd name="T22" fmla="*/ 2100579 w 33"/>
                  <a:gd name="T23" fmla="*/ 533327 h 68"/>
                  <a:gd name="T24" fmla="*/ 2100579 w 33"/>
                  <a:gd name="T25" fmla="*/ 589072 h 68"/>
                  <a:gd name="T26" fmla="*/ 2262120 w 33"/>
                  <a:gd name="T27" fmla="*/ 643038 h 68"/>
                  <a:gd name="T28" fmla="*/ 2262120 w 33"/>
                  <a:gd name="T29" fmla="*/ 667037 h 68"/>
                  <a:gd name="T30" fmla="*/ 2262120 w 33"/>
                  <a:gd name="T31" fmla="*/ 683964 h 68"/>
                  <a:gd name="T32" fmla="*/ 2100579 w 33"/>
                  <a:gd name="T33" fmla="*/ 738612 h 68"/>
                  <a:gd name="T34" fmla="*/ 2100579 w 33"/>
                  <a:gd name="T35" fmla="*/ 774353 h 68"/>
                  <a:gd name="T36" fmla="*/ 2094470 w 33"/>
                  <a:gd name="T37" fmla="*/ 824518 h 68"/>
                  <a:gd name="T38" fmla="*/ 2029502 w 33"/>
                  <a:gd name="T39" fmla="*/ 854566 h 68"/>
                  <a:gd name="T40" fmla="*/ 1964473 w 33"/>
                  <a:gd name="T41" fmla="*/ 876841 h 68"/>
                  <a:gd name="T42" fmla="*/ 1818882 w 33"/>
                  <a:gd name="T43" fmla="*/ 933645 h 68"/>
                  <a:gd name="T44" fmla="*/ 1762462 w 33"/>
                  <a:gd name="T45" fmla="*/ 967670 h 68"/>
                  <a:gd name="T46" fmla="*/ 1579555 w 33"/>
                  <a:gd name="T47" fmla="*/ 992893 h 68"/>
                  <a:gd name="T48" fmla="*/ 1481518 w 33"/>
                  <a:gd name="T49" fmla="*/ 993068 h 68"/>
                  <a:gd name="T50" fmla="*/ 1286581 w 33"/>
                  <a:gd name="T51" fmla="*/ 1057216 h 68"/>
                  <a:gd name="T52" fmla="*/ 1117294 w 33"/>
                  <a:gd name="T53" fmla="*/ 1095744 h 68"/>
                  <a:gd name="T54" fmla="*/ 898372 w 33"/>
                  <a:gd name="T55" fmla="*/ 1106037 h 68"/>
                  <a:gd name="T56" fmla="*/ 731743 w 33"/>
                  <a:gd name="T57" fmla="*/ 1124503 h 68"/>
                  <a:gd name="T58" fmla="*/ 479236 w 33"/>
                  <a:gd name="T59" fmla="*/ 1176063 h 68"/>
                  <a:gd name="T60" fmla="*/ 3 w 33"/>
                  <a:gd name="T61" fmla="*/ 1197142 h 68"/>
                  <a:gd name="T62" fmla="*/ 0 w 33"/>
                  <a:gd name="T63" fmla="*/ 1240769 h 6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3"/>
                  <a:gd name="T97" fmla="*/ 0 h 68"/>
                  <a:gd name="T98" fmla="*/ 33 w 33"/>
                  <a:gd name="T99" fmla="*/ 68 h 6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3" h="68">
                    <a:moveTo>
                      <a:pt x="8" y="0"/>
                    </a:moveTo>
                    <a:lnTo>
                      <a:pt x="14" y="5"/>
                    </a:lnTo>
                    <a:lnTo>
                      <a:pt x="17" y="8"/>
                    </a:lnTo>
                    <a:lnTo>
                      <a:pt x="19" y="10"/>
                    </a:lnTo>
                    <a:lnTo>
                      <a:pt x="21" y="13"/>
                    </a:lnTo>
                    <a:lnTo>
                      <a:pt x="23" y="15"/>
                    </a:lnTo>
                    <a:lnTo>
                      <a:pt x="25" y="18"/>
                    </a:lnTo>
                    <a:lnTo>
                      <a:pt x="27" y="20"/>
                    </a:lnTo>
                    <a:lnTo>
                      <a:pt x="28" y="22"/>
                    </a:lnTo>
                    <a:lnTo>
                      <a:pt x="29" y="25"/>
                    </a:lnTo>
                    <a:lnTo>
                      <a:pt x="30" y="27"/>
                    </a:lnTo>
                    <a:lnTo>
                      <a:pt x="31" y="29"/>
                    </a:lnTo>
                    <a:lnTo>
                      <a:pt x="31" y="32"/>
                    </a:lnTo>
                    <a:lnTo>
                      <a:pt x="32" y="34"/>
                    </a:lnTo>
                    <a:lnTo>
                      <a:pt x="32" y="36"/>
                    </a:lnTo>
                    <a:lnTo>
                      <a:pt x="32" y="38"/>
                    </a:lnTo>
                    <a:lnTo>
                      <a:pt x="31" y="40"/>
                    </a:lnTo>
                    <a:lnTo>
                      <a:pt x="31" y="42"/>
                    </a:lnTo>
                    <a:lnTo>
                      <a:pt x="30" y="44"/>
                    </a:lnTo>
                    <a:lnTo>
                      <a:pt x="29" y="46"/>
                    </a:lnTo>
                    <a:lnTo>
                      <a:pt x="28" y="48"/>
                    </a:lnTo>
                    <a:lnTo>
                      <a:pt x="26" y="50"/>
                    </a:lnTo>
                    <a:lnTo>
                      <a:pt x="25" y="52"/>
                    </a:lnTo>
                    <a:lnTo>
                      <a:pt x="23" y="54"/>
                    </a:lnTo>
                    <a:lnTo>
                      <a:pt x="21" y="55"/>
                    </a:lnTo>
                    <a:lnTo>
                      <a:pt x="18" y="57"/>
                    </a:lnTo>
                    <a:lnTo>
                      <a:pt x="16" y="59"/>
                    </a:lnTo>
                    <a:lnTo>
                      <a:pt x="13" y="60"/>
                    </a:lnTo>
                    <a:lnTo>
                      <a:pt x="10" y="62"/>
                    </a:lnTo>
                    <a:lnTo>
                      <a:pt x="7" y="64"/>
                    </a:lnTo>
                    <a:lnTo>
                      <a:pt x="3" y="65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97" name="Freeform 68">
                <a:extLst>
                  <a:ext uri="{FF2B5EF4-FFF2-40B4-BE49-F238E27FC236}">
                    <a16:creationId xmlns:a16="http://schemas.microsoft.com/office/drawing/2014/main" id="{BDB3BB5C-79CD-4BA5-9C9F-E05543016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6" y="2506"/>
                <a:ext cx="44" cy="121"/>
              </a:xfrm>
              <a:custGeom>
                <a:avLst/>
                <a:gdLst>
                  <a:gd name="T0" fmla="*/ 0 w 38"/>
                  <a:gd name="T1" fmla="*/ 2 h 108"/>
                  <a:gd name="T2" fmla="*/ 960589 w 38"/>
                  <a:gd name="T3" fmla="*/ 0 h 108"/>
                  <a:gd name="T4" fmla="*/ 1407922 w 38"/>
                  <a:gd name="T5" fmla="*/ 1 h 108"/>
                  <a:gd name="T6" fmla="*/ 1887629 w 38"/>
                  <a:gd name="T7" fmla="*/ 2 h 108"/>
                  <a:gd name="T8" fmla="*/ 2185676 w 38"/>
                  <a:gd name="T9" fmla="*/ 3 h 108"/>
                  <a:gd name="T10" fmla="*/ 2530783 w 38"/>
                  <a:gd name="T11" fmla="*/ 48469 h 108"/>
                  <a:gd name="T12" fmla="*/ 2801488 w 38"/>
                  <a:gd name="T13" fmla="*/ 68162 h 108"/>
                  <a:gd name="T14" fmla="*/ 2956630 w 38"/>
                  <a:gd name="T15" fmla="*/ 95858 h 108"/>
                  <a:gd name="T16" fmla="*/ 3243828 w 38"/>
                  <a:gd name="T17" fmla="*/ 123710 h 108"/>
                  <a:gd name="T18" fmla="*/ 3423466 w 38"/>
                  <a:gd name="T19" fmla="*/ 155284 h 108"/>
                  <a:gd name="T20" fmla="*/ 3486882 w 38"/>
                  <a:gd name="T21" fmla="*/ 194918 h 108"/>
                  <a:gd name="T22" fmla="*/ 3756011 w 38"/>
                  <a:gd name="T23" fmla="*/ 229143 h 108"/>
                  <a:gd name="T24" fmla="*/ 3928820 w 38"/>
                  <a:gd name="T25" fmla="*/ 274117 h 108"/>
                  <a:gd name="T26" fmla="*/ 3928820 w 38"/>
                  <a:gd name="T27" fmla="*/ 322249 h 108"/>
                  <a:gd name="T28" fmla="*/ 3964013 w 38"/>
                  <a:gd name="T29" fmla="*/ 361038 h 108"/>
                  <a:gd name="T30" fmla="*/ 3964013 w 38"/>
                  <a:gd name="T31" fmla="*/ 407314 h 108"/>
                  <a:gd name="T32" fmla="*/ 3964013 w 38"/>
                  <a:gd name="T33" fmla="*/ 453185 h 108"/>
                  <a:gd name="T34" fmla="*/ 3928820 w 38"/>
                  <a:gd name="T35" fmla="*/ 483887 h 108"/>
                  <a:gd name="T36" fmla="*/ 3756011 w 38"/>
                  <a:gd name="T37" fmla="*/ 527289 h 108"/>
                  <a:gd name="T38" fmla="*/ 3593846 w 38"/>
                  <a:gd name="T39" fmla="*/ 572815 h 108"/>
                  <a:gd name="T40" fmla="*/ 3486882 w 38"/>
                  <a:gd name="T41" fmla="*/ 607390 h 108"/>
                  <a:gd name="T42" fmla="*/ 3393072 w 38"/>
                  <a:gd name="T43" fmla="*/ 655773 h 108"/>
                  <a:gd name="T44" fmla="*/ 3103776 w 38"/>
                  <a:gd name="T45" fmla="*/ 686520 h 108"/>
                  <a:gd name="T46" fmla="*/ 2930380 w 38"/>
                  <a:gd name="T47" fmla="*/ 719014 h 108"/>
                  <a:gd name="T48" fmla="*/ 2680534 w 38"/>
                  <a:gd name="T49" fmla="*/ 752586 h 108"/>
                  <a:gd name="T50" fmla="*/ 2315007 w 38"/>
                  <a:gd name="T51" fmla="*/ 788626 h 108"/>
                  <a:gd name="T52" fmla="*/ 1999324 w 38"/>
                  <a:gd name="T53" fmla="*/ 799988 h 108"/>
                  <a:gd name="T54" fmla="*/ 1630225 w 38"/>
                  <a:gd name="T55" fmla="*/ 829635 h 108"/>
                  <a:gd name="T56" fmla="*/ 1287881 w 38"/>
                  <a:gd name="T57" fmla="*/ 830797 h 108"/>
                  <a:gd name="T58" fmla="*/ 829600 w 38"/>
                  <a:gd name="T59" fmla="*/ 845371 h 108"/>
                  <a:gd name="T60" fmla="*/ 461522 w 38"/>
                  <a:gd name="T61" fmla="*/ 845371 h 108"/>
                  <a:gd name="T62" fmla="*/ 0 w 38"/>
                  <a:gd name="T63" fmla="*/ 845371 h 10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"/>
                  <a:gd name="T97" fmla="*/ 0 h 108"/>
                  <a:gd name="T98" fmla="*/ 38 w 38"/>
                  <a:gd name="T99" fmla="*/ 108 h 10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" h="108">
                    <a:moveTo>
                      <a:pt x="0" y="2"/>
                    </a:moveTo>
                    <a:lnTo>
                      <a:pt x="9" y="0"/>
                    </a:lnTo>
                    <a:lnTo>
                      <a:pt x="13" y="1"/>
                    </a:lnTo>
                    <a:lnTo>
                      <a:pt x="17" y="2"/>
                    </a:lnTo>
                    <a:lnTo>
                      <a:pt x="20" y="3"/>
                    </a:lnTo>
                    <a:lnTo>
                      <a:pt x="23" y="6"/>
                    </a:lnTo>
                    <a:lnTo>
                      <a:pt x="26" y="9"/>
                    </a:lnTo>
                    <a:lnTo>
                      <a:pt x="28" y="12"/>
                    </a:lnTo>
                    <a:lnTo>
                      <a:pt x="30" y="16"/>
                    </a:lnTo>
                    <a:lnTo>
                      <a:pt x="32" y="20"/>
                    </a:lnTo>
                    <a:lnTo>
                      <a:pt x="33" y="25"/>
                    </a:lnTo>
                    <a:lnTo>
                      <a:pt x="35" y="29"/>
                    </a:lnTo>
                    <a:lnTo>
                      <a:pt x="36" y="35"/>
                    </a:lnTo>
                    <a:lnTo>
                      <a:pt x="36" y="40"/>
                    </a:lnTo>
                    <a:lnTo>
                      <a:pt x="37" y="45"/>
                    </a:lnTo>
                    <a:lnTo>
                      <a:pt x="37" y="51"/>
                    </a:lnTo>
                    <a:lnTo>
                      <a:pt x="37" y="56"/>
                    </a:lnTo>
                    <a:lnTo>
                      <a:pt x="36" y="62"/>
                    </a:lnTo>
                    <a:lnTo>
                      <a:pt x="35" y="67"/>
                    </a:lnTo>
                    <a:lnTo>
                      <a:pt x="34" y="72"/>
                    </a:lnTo>
                    <a:lnTo>
                      <a:pt x="33" y="77"/>
                    </a:lnTo>
                    <a:lnTo>
                      <a:pt x="31" y="82"/>
                    </a:lnTo>
                    <a:lnTo>
                      <a:pt x="29" y="87"/>
                    </a:lnTo>
                    <a:lnTo>
                      <a:pt x="27" y="91"/>
                    </a:lnTo>
                    <a:lnTo>
                      <a:pt x="25" y="95"/>
                    </a:lnTo>
                    <a:lnTo>
                      <a:pt x="22" y="99"/>
                    </a:lnTo>
                    <a:lnTo>
                      <a:pt x="19" y="101"/>
                    </a:lnTo>
                    <a:lnTo>
                      <a:pt x="15" y="104"/>
                    </a:lnTo>
                    <a:lnTo>
                      <a:pt x="12" y="105"/>
                    </a:lnTo>
                    <a:lnTo>
                      <a:pt x="8" y="107"/>
                    </a:lnTo>
                    <a:lnTo>
                      <a:pt x="4" y="107"/>
                    </a:lnTo>
                    <a:lnTo>
                      <a:pt x="0" y="10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98" name="Freeform 69">
                <a:extLst>
                  <a:ext uri="{FF2B5EF4-FFF2-40B4-BE49-F238E27FC236}">
                    <a16:creationId xmlns:a16="http://schemas.microsoft.com/office/drawing/2014/main" id="{C15153F7-C15A-4333-99B9-545AFD87E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1" y="2418"/>
                <a:ext cx="66" cy="48"/>
              </a:xfrm>
              <a:custGeom>
                <a:avLst/>
                <a:gdLst>
                  <a:gd name="T0" fmla="*/ 0 w 56"/>
                  <a:gd name="T1" fmla="*/ 4 h 43"/>
                  <a:gd name="T2" fmla="*/ 1723879 w 56"/>
                  <a:gd name="T3" fmla="*/ 2 h 43"/>
                  <a:gd name="T4" fmla="*/ 2822114 w 56"/>
                  <a:gd name="T5" fmla="*/ 1 h 43"/>
                  <a:gd name="T6" fmla="*/ 4535892 w 56"/>
                  <a:gd name="T7" fmla="*/ 1 h 43"/>
                  <a:gd name="T8" fmla="*/ 5345873 w 56"/>
                  <a:gd name="T9" fmla="*/ 1 h 43"/>
                  <a:gd name="T10" fmla="*/ 6300493 w 56"/>
                  <a:gd name="T11" fmla="*/ 0 h 43"/>
                  <a:gd name="T12" fmla="*/ 7104939 w 56"/>
                  <a:gd name="T13" fmla="*/ 0 h 43"/>
                  <a:gd name="T14" fmla="*/ 8373678 w 56"/>
                  <a:gd name="T15" fmla="*/ 0 h 43"/>
                  <a:gd name="T16" fmla="*/ 8913863 w 56"/>
                  <a:gd name="T17" fmla="*/ 1 h 43"/>
                  <a:gd name="T18" fmla="*/ 9953623 w 56"/>
                  <a:gd name="T19" fmla="*/ 1 h 43"/>
                  <a:gd name="T20" fmla="*/ 10505624 w 56"/>
                  <a:gd name="T21" fmla="*/ 1 h 43"/>
                  <a:gd name="T22" fmla="*/ 11731056 w 56"/>
                  <a:gd name="T23" fmla="*/ 2 h 43"/>
                  <a:gd name="T24" fmla="*/ 12381628 w 56"/>
                  <a:gd name="T25" fmla="*/ 3 h 43"/>
                  <a:gd name="T26" fmla="*/ 13708313 w 56"/>
                  <a:gd name="T27" fmla="*/ 3 h 43"/>
                  <a:gd name="T28" fmla="*/ 14326962 w 56"/>
                  <a:gd name="T29" fmla="*/ 33348 h 43"/>
                  <a:gd name="T30" fmla="*/ 14592633 w 56"/>
                  <a:gd name="T31" fmla="*/ 37226 h 43"/>
                  <a:gd name="T32" fmla="*/ 15956285 w 56"/>
                  <a:gd name="T33" fmla="*/ 41555 h 43"/>
                  <a:gd name="T34" fmla="*/ 16294795 w 56"/>
                  <a:gd name="T35" fmla="*/ 46387 h 43"/>
                  <a:gd name="T36" fmla="*/ 16885348 w 56"/>
                  <a:gd name="T37" fmla="*/ 57802 h 43"/>
                  <a:gd name="T38" fmla="*/ 17805478 w 56"/>
                  <a:gd name="T39" fmla="*/ 64523 h 43"/>
                  <a:gd name="T40" fmla="*/ 18805622 w 56"/>
                  <a:gd name="T41" fmla="*/ 80401 h 43"/>
                  <a:gd name="T42" fmla="*/ 19041266 w 56"/>
                  <a:gd name="T43" fmla="*/ 89750 h 43"/>
                  <a:gd name="T44" fmla="*/ 19204580 w 56"/>
                  <a:gd name="T45" fmla="*/ 100186 h 43"/>
                  <a:gd name="T46" fmla="*/ 19900589 w 56"/>
                  <a:gd name="T47" fmla="*/ 111836 h 43"/>
                  <a:gd name="T48" fmla="*/ 20985028 w 56"/>
                  <a:gd name="T49" fmla="*/ 134536 h 43"/>
                  <a:gd name="T50" fmla="*/ 21212685 w 56"/>
                  <a:gd name="T51" fmla="*/ 140012 h 43"/>
                  <a:gd name="T52" fmla="*/ 22163769 w 56"/>
                  <a:gd name="T53" fmla="*/ 156292 h 43"/>
                  <a:gd name="T54" fmla="*/ 22355601 w 56"/>
                  <a:gd name="T55" fmla="*/ 174465 h 43"/>
                  <a:gd name="T56" fmla="*/ 22441492 w 56"/>
                  <a:gd name="T57" fmla="*/ 194752 h 43"/>
                  <a:gd name="T58" fmla="*/ 22633969 w 56"/>
                  <a:gd name="T59" fmla="*/ 208896 h 43"/>
                  <a:gd name="T60" fmla="*/ 23454266 w 56"/>
                  <a:gd name="T61" fmla="*/ 233186 h 43"/>
                  <a:gd name="T62" fmla="*/ 23889188 w 56"/>
                  <a:gd name="T63" fmla="*/ 247772 h 4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6"/>
                  <a:gd name="T97" fmla="*/ 0 h 43"/>
                  <a:gd name="T98" fmla="*/ 56 w 56"/>
                  <a:gd name="T99" fmla="*/ 43 h 4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6" h="43">
                    <a:moveTo>
                      <a:pt x="0" y="4"/>
                    </a:moveTo>
                    <a:lnTo>
                      <a:pt x="4" y="2"/>
                    </a:lnTo>
                    <a:lnTo>
                      <a:pt x="7" y="1"/>
                    </a:lnTo>
                    <a:lnTo>
                      <a:pt x="10" y="1"/>
                    </a:lnTo>
                    <a:lnTo>
                      <a:pt x="12" y="1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23" y="1"/>
                    </a:lnTo>
                    <a:lnTo>
                      <a:pt x="25" y="1"/>
                    </a:lnTo>
                    <a:lnTo>
                      <a:pt x="27" y="2"/>
                    </a:lnTo>
                    <a:lnTo>
                      <a:pt x="29" y="3"/>
                    </a:lnTo>
                    <a:lnTo>
                      <a:pt x="31" y="3"/>
                    </a:lnTo>
                    <a:lnTo>
                      <a:pt x="33" y="5"/>
                    </a:lnTo>
                    <a:lnTo>
                      <a:pt x="34" y="6"/>
                    </a:lnTo>
                    <a:lnTo>
                      <a:pt x="36" y="7"/>
                    </a:lnTo>
                    <a:lnTo>
                      <a:pt x="38" y="8"/>
                    </a:lnTo>
                    <a:lnTo>
                      <a:pt x="39" y="10"/>
                    </a:lnTo>
                    <a:lnTo>
                      <a:pt x="41" y="11"/>
                    </a:lnTo>
                    <a:lnTo>
                      <a:pt x="42" y="13"/>
                    </a:lnTo>
                    <a:lnTo>
                      <a:pt x="44" y="15"/>
                    </a:lnTo>
                    <a:lnTo>
                      <a:pt x="45" y="17"/>
                    </a:lnTo>
                    <a:lnTo>
                      <a:pt x="46" y="19"/>
                    </a:lnTo>
                    <a:lnTo>
                      <a:pt x="48" y="22"/>
                    </a:lnTo>
                    <a:lnTo>
                      <a:pt x="49" y="24"/>
                    </a:lnTo>
                    <a:lnTo>
                      <a:pt x="50" y="27"/>
                    </a:lnTo>
                    <a:lnTo>
                      <a:pt x="51" y="30"/>
                    </a:lnTo>
                    <a:lnTo>
                      <a:pt x="52" y="33"/>
                    </a:lnTo>
                    <a:lnTo>
                      <a:pt x="53" y="35"/>
                    </a:lnTo>
                    <a:lnTo>
                      <a:pt x="54" y="39"/>
                    </a:lnTo>
                    <a:lnTo>
                      <a:pt x="55" y="42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699" name="Freeform 70">
                <a:extLst>
                  <a:ext uri="{FF2B5EF4-FFF2-40B4-BE49-F238E27FC236}">
                    <a16:creationId xmlns:a16="http://schemas.microsoft.com/office/drawing/2014/main" id="{A9DD5A5C-B802-4D5E-9509-979BAB2DE3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0" y="2416"/>
                <a:ext cx="47" cy="50"/>
              </a:xfrm>
              <a:custGeom>
                <a:avLst/>
                <a:gdLst>
                  <a:gd name="T0" fmla="*/ 0 w 40"/>
                  <a:gd name="T1" fmla="*/ 122898 h 44"/>
                  <a:gd name="T2" fmla="*/ 1668751 w 40"/>
                  <a:gd name="T3" fmla="*/ 3 h 44"/>
                  <a:gd name="T4" fmla="*/ 2303919 w 40"/>
                  <a:gd name="T5" fmla="*/ 2 h 44"/>
                  <a:gd name="T6" fmla="*/ 3352351 w 40"/>
                  <a:gd name="T7" fmla="*/ 1 h 44"/>
                  <a:gd name="T8" fmla="*/ 3939012 w 40"/>
                  <a:gd name="T9" fmla="*/ 1 h 44"/>
                  <a:gd name="T10" fmla="*/ 4628339 w 40"/>
                  <a:gd name="T11" fmla="*/ 0 h 44"/>
                  <a:gd name="T12" fmla="*/ 5438298 w 40"/>
                  <a:gd name="T13" fmla="*/ 0 h 44"/>
                  <a:gd name="T14" fmla="*/ 6063095 w 40"/>
                  <a:gd name="T15" fmla="*/ 0 h 44"/>
                  <a:gd name="T16" fmla="*/ 6949637 w 40"/>
                  <a:gd name="T17" fmla="*/ 0 h 44"/>
                  <a:gd name="T18" fmla="*/ 7508250 w 40"/>
                  <a:gd name="T19" fmla="*/ 0 h 44"/>
                  <a:gd name="T20" fmla="*/ 8162492 w 40"/>
                  <a:gd name="T21" fmla="*/ 1 h 44"/>
                  <a:gd name="T22" fmla="*/ 8822194 w 40"/>
                  <a:gd name="T23" fmla="*/ 2 h 44"/>
                  <a:gd name="T24" fmla="*/ 9547692 w 40"/>
                  <a:gd name="T25" fmla="*/ 2 h 44"/>
                  <a:gd name="T26" fmla="*/ 9835762 w 40"/>
                  <a:gd name="T27" fmla="*/ 3 h 44"/>
                  <a:gd name="T28" fmla="*/ 10147086 w 40"/>
                  <a:gd name="T29" fmla="*/ 108150 h 44"/>
                  <a:gd name="T30" fmla="*/ 10366078 w 40"/>
                  <a:gd name="T31" fmla="*/ 122898 h 44"/>
                  <a:gd name="T32" fmla="*/ 11218538 w 40"/>
                  <a:gd name="T33" fmla="*/ 139657 h 44"/>
                  <a:gd name="T34" fmla="*/ 11557020 w 40"/>
                  <a:gd name="T35" fmla="*/ 180342 h 44"/>
                  <a:gd name="T36" fmla="*/ 11557020 w 40"/>
                  <a:gd name="T37" fmla="*/ 204934 h 44"/>
                  <a:gd name="T38" fmla="*/ 12180142 w 40"/>
                  <a:gd name="T39" fmla="*/ 264636 h 44"/>
                  <a:gd name="T40" fmla="*/ 12180142 w 40"/>
                  <a:gd name="T41" fmla="*/ 318425 h 44"/>
                  <a:gd name="T42" fmla="*/ 12453247 w 40"/>
                  <a:gd name="T43" fmla="*/ 361706 h 44"/>
                  <a:gd name="T44" fmla="*/ 13181782 w 40"/>
                  <a:gd name="T45" fmla="*/ 411030 h 44"/>
                  <a:gd name="T46" fmla="*/ 13181782 w 40"/>
                  <a:gd name="T47" fmla="*/ 467080 h 44"/>
                  <a:gd name="T48" fmla="*/ 13181782 w 40"/>
                  <a:gd name="T49" fmla="*/ 530773 h 44"/>
                  <a:gd name="T50" fmla="*/ 13246878 w 40"/>
                  <a:gd name="T51" fmla="*/ 576509 h 44"/>
                  <a:gd name="T52" fmla="*/ 13246878 w 40"/>
                  <a:gd name="T53" fmla="*/ 655124 h 44"/>
                  <a:gd name="T54" fmla="*/ 13246878 w 40"/>
                  <a:gd name="T55" fmla="*/ 735849 h 44"/>
                  <a:gd name="T56" fmla="*/ 13246878 w 40"/>
                  <a:gd name="T57" fmla="*/ 831657 h 44"/>
                  <a:gd name="T58" fmla="*/ 13246878 w 40"/>
                  <a:gd name="T59" fmla="*/ 885072 h 44"/>
                  <a:gd name="T60" fmla="*/ 13246878 w 40"/>
                  <a:gd name="T61" fmla="*/ 961336 h 44"/>
                  <a:gd name="T62" fmla="*/ 13246878 w 40"/>
                  <a:gd name="T63" fmla="*/ 1073938 h 4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0"/>
                  <a:gd name="T97" fmla="*/ 0 h 44"/>
                  <a:gd name="T98" fmla="*/ 40 w 40"/>
                  <a:gd name="T99" fmla="*/ 44 h 4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0" h="44">
                    <a:moveTo>
                      <a:pt x="0" y="5"/>
                    </a:moveTo>
                    <a:lnTo>
                      <a:pt x="5" y="3"/>
                    </a:lnTo>
                    <a:lnTo>
                      <a:pt x="7" y="2"/>
                    </a:lnTo>
                    <a:lnTo>
                      <a:pt x="10" y="1"/>
                    </a:lnTo>
                    <a:lnTo>
                      <a:pt x="12" y="1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4" y="1"/>
                    </a:lnTo>
                    <a:lnTo>
                      <a:pt x="26" y="2"/>
                    </a:lnTo>
                    <a:lnTo>
                      <a:pt x="27" y="2"/>
                    </a:lnTo>
                    <a:lnTo>
                      <a:pt x="29" y="3"/>
                    </a:lnTo>
                    <a:lnTo>
                      <a:pt x="30" y="4"/>
                    </a:lnTo>
                    <a:lnTo>
                      <a:pt x="31" y="5"/>
                    </a:lnTo>
                    <a:lnTo>
                      <a:pt x="32" y="6"/>
                    </a:lnTo>
                    <a:lnTo>
                      <a:pt x="34" y="8"/>
                    </a:lnTo>
                    <a:lnTo>
                      <a:pt x="34" y="9"/>
                    </a:lnTo>
                    <a:lnTo>
                      <a:pt x="36" y="11"/>
                    </a:lnTo>
                    <a:lnTo>
                      <a:pt x="36" y="13"/>
                    </a:lnTo>
                    <a:lnTo>
                      <a:pt x="37" y="15"/>
                    </a:lnTo>
                    <a:lnTo>
                      <a:pt x="38" y="17"/>
                    </a:lnTo>
                    <a:lnTo>
                      <a:pt x="38" y="19"/>
                    </a:lnTo>
                    <a:lnTo>
                      <a:pt x="38" y="22"/>
                    </a:lnTo>
                    <a:lnTo>
                      <a:pt x="39" y="24"/>
                    </a:lnTo>
                    <a:lnTo>
                      <a:pt x="39" y="27"/>
                    </a:lnTo>
                    <a:lnTo>
                      <a:pt x="39" y="30"/>
                    </a:lnTo>
                    <a:lnTo>
                      <a:pt x="39" y="33"/>
                    </a:lnTo>
                    <a:lnTo>
                      <a:pt x="39" y="36"/>
                    </a:lnTo>
                    <a:lnTo>
                      <a:pt x="39" y="40"/>
                    </a:lnTo>
                    <a:lnTo>
                      <a:pt x="39" y="43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00" name="Freeform 71">
                <a:extLst>
                  <a:ext uri="{FF2B5EF4-FFF2-40B4-BE49-F238E27FC236}">
                    <a16:creationId xmlns:a16="http://schemas.microsoft.com/office/drawing/2014/main" id="{C1999C92-D2D5-4B40-9ED9-9442E24FB7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6" y="2508"/>
                <a:ext cx="38" cy="88"/>
              </a:xfrm>
              <a:custGeom>
                <a:avLst/>
                <a:gdLst>
                  <a:gd name="T0" fmla="*/ 0 w 33"/>
                  <a:gd name="T1" fmla="*/ 0 h 78"/>
                  <a:gd name="T2" fmla="*/ 3 w 33"/>
                  <a:gd name="T3" fmla="*/ 65976 h 78"/>
                  <a:gd name="T4" fmla="*/ 361419 w 33"/>
                  <a:gd name="T5" fmla="*/ 83977 h 78"/>
                  <a:gd name="T6" fmla="*/ 479236 w 33"/>
                  <a:gd name="T7" fmla="*/ 106890 h 78"/>
                  <a:gd name="T8" fmla="*/ 551848 w 33"/>
                  <a:gd name="T9" fmla="*/ 136055 h 78"/>
                  <a:gd name="T10" fmla="*/ 731743 w 33"/>
                  <a:gd name="T11" fmla="*/ 173177 h 78"/>
                  <a:gd name="T12" fmla="*/ 780165 w 33"/>
                  <a:gd name="T13" fmla="*/ 195379 h 78"/>
                  <a:gd name="T14" fmla="*/ 898372 w 33"/>
                  <a:gd name="T15" fmla="*/ 220428 h 78"/>
                  <a:gd name="T16" fmla="*/ 970282 w 33"/>
                  <a:gd name="T17" fmla="*/ 252669 h 78"/>
                  <a:gd name="T18" fmla="*/ 1034489 w 33"/>
                  <a:gd name="T19" fmla="*/ 285062 h 78"/>
                  <a:gd name="T20" fmla="*/ 1191230 w 33"/>
                  <a:gd name="T21" fmla="*/ 316542 h 78"/>
                  <a:gd name="T22" fmla="*/ 1286581 w 33"/>
                  <a:gd name="T23" fmla="*/ 355081 h 78"/>
                  <a:gd name="T24" fmla="*/ 1329170 w 33"/>
                  <a:gd name="T25" fmla="*/ 362840 h 78"/>
                  <a:gd name="T26" fmla="*/ 1371719 w 33"/>
                  <a:gd name="T27" fmla="*/ 409358 h 78"/>
                  <a:gd name="T28" fmla="*/ 1481518 w 33"/>
                  <a:gd name="T29" fmla="*/ 451963 h 78"/>
                  <a:gd name="T30" fmla="*/ 1530559 w 33"/>
                  <a:gd name="T31" fmla="*/ 474956 h 78"/>
                  <a:gd name="T32" fmla="*/ 1579555 w 33"/>
                  <a:gd name="T33" fmla="*/ 512841 h 78"/>
                  <a:gd name="T34" fmla="*/ 1705990 w 33"/>
                  <a:gd name="T35" fmla="*/ 535848 h 78"/>
                  <a:gd name="T36" fmla="*/ 1762462 w 33"/>
                  <a:gd name="T37" fmla="*/ 578590 h 78"/>
                  <a:gd name="T38" fmla="*/ 1818882 w 33"/>
                  <a:gd name="T39" fmla="*/ 604546 h 78"/>
                  <a:gd name="T40" fmla="*/ 1824187 w 33"/>
                  <a:gd name="T41" fmla="*/ 652768 h 78"/>
                  <a:gd name="T42" fmla="*/ 1824187 w 33"/>
                  <a:gd name="T43" fmla="*/ 663217 h 78"/>
                  <a:gd name="T44" fmla="*/ 1964473 w 33"/>
                  <a:gd name="T45" fmla="*/ 732243 h 78"/>
                  <a:gd name="T46" fmla="*/ 2029502 w 33"/>
                  <a:gd name="T47" fmla="*/ 748245 h 78"/>
                  <a:gd name="T48" fmla="*/ 2029502 w 33"/>
                  <a:gd name="T49" fmla="*/ 775652 h 78"/>
                  <a:gd name="T50" fmla="*/ 2029502 w 33"/>
                  <a:gd name="T51" fmla="*/ 830873 h 78"/>
                  <a:gd name="T52" fmla="*/ 2094470 w 33"/>
                  <a:gd name="T53" fmla="*/ 868148 h 78"/>
                  <a:gd name="T54" fmla="*/ 2100579 w 33"/>
                  <a:gd name="T55" fmla="*/ 889374 h 78"/>
                  <a:gd name="T56" fmla="*/ 2100579 w 33"/>
                  <a:gd name="T57" fmla="*/ 937395 h 78"/>
                  <a:gd name="T58" fmla="*/ 2100579 w 33"/>
                  <a:gd name="T59" fmla="*/ 979449 h 78"/>
                  <a:gd name="T60" fmla="*/ 2100579 w 33"/>
                  <a:gd name="T61" fmla="*/ 1003396 h 78"/>
                  <a:gd name="T62" fmla="*/ 2262120 w 33"/>
                  <a:gd name="T63" fmla="*/ 1057574 h 7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3"/>
                  <a:gd name="T97" fmla="*/ 0 h 78"/>
                  <a:gd name="T98" fmla="*/ 33 w 33"/>
                  <a:gd name="T99" fmla="*/ 78 h 7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3" h="78">
                    <a:moveTo>
                      <a:pt x="0" y="0"/>
                    </a:moveTo>
                    <a:lnTo>
                      <a:pt x="3" y="4"/>
                    </a:lnTo>
                    <a:lnTo>
                      <a:pt x="5" y="6"/>
                    </a:lnTo>
                    <a:lnTo>
                      <a:pt x="7" y="8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1" y="14"/>
                    </a:lnTo>
                    <a:lnTo>
                      <a:pt x="13" y="16"/>
                    </a:lnTo>
                    <a:lnTo>
                      <a:pt x="14" y="19"/>
                    </a:lnTo>
                    <a:lnTo>
                      <a:pt x="15" y="21"/>
                    </a:lnTo>
                    <a:lnTo>
                      <a:pt x="17" y="23"/>
                    </a:lnTo>
                    <a:lnTo>
                      <a:pt x="18" y="25"/>
                    </a:lnTo>
                    <a:lnTo>
                      <a:pt x="19" y="27"/>
                    </a:lnTo>
                    <a:lnTo>
                      <a:pt x="20" y="30"/>
                    </a:lnTo>
                    <a:lnTo>
                      <a:pt x="21" y="32"/>
                    </a:lnTo>
                    <a:lnTo>
                      <a:pt x="22" y="35"/>
                    </a:lnTo>
                    <a:lnTo>
                      <a:pt x="23" y="37"/>
                    </a:lnTo>
                    <a:lnTo>
                      <a:pt x="24" y="39"/>
                    </a:lnTo>
                    <a:lnTo>
                      <a:pt x="25" y="42"/>
                    </a:lnTo>
                    <a:lnTo>
                      <a:pt x="26" y="44"/>
                    </a:lnTo>
                    <a:lnTo>
                      <a:pt x="27" y="47"/>
                    </a:lnTo>
                    <a:lnTo>
                      <a:pt x="27" y="49"/>
                    </a:lnTo>
                    <a:lnTo>
                      <a:pt x="28" y="52"/>
                    </a:lnTo>
                    <a:lnTo>
                      <a:pt x="29" y="55"/>
                    </a:lnTo>
                    <a:lnTo>
                      <a:pt x="29" y="57"/>
                    </a:lnTo>
                    <a:lnTo>
                      <a:pt x="29" y="60"/>
                    </a:lnTo>
                    <a:lnTo>
                      <a:pt x="30" y="63"/>
                    </a:lnTo>
                    <a:lnTo>
                      <a:pt x="31" y="65"/>
                    </a:lnTo>
                    <a:lnTo>
                      <a:pt x="31" y="68"/>
                    </a:lnTo>
                    <a:lnTo>
                      <a:pt x="31" y="71"/>
                    </a:lnTo>
                    <a:lnTo>
                      <a:pt x="31" y="73"/>
                    </a:lnTo>
                    <a:lnTo>
                      <a:pt x="32" y="7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01" name="Freeform 72">
                <a:extLst>
                  <a:ext uri="{FF2B5EF4-FFF2-40B4-BE49-F238E27FC236}">
                    <a16:creationId xmlns:a16="http://schemas.microsoft.com/office/drawing/2014/main" id="{37FC526B-C345-4CED-A3EB-AA810A86A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9" y="2928"/>
                <a:ext cx="130" cy="47"/>
              </a:xfrm>
              <a:custGeom>
                <a:avLst/>
                <a:gdLst>
                  <a:gd name="T0" fmla="*/ 28884566 w 111"/>
                  <a:gd name="T1" fmla="*/ 0 h 42"/>
                  <a:gd name="T2" fmla="*/ 28515997 w 111"/>
                  <a:gd name="T3" fmla="*/ 101034 h 42"/>
                  <a:gd name="T4" fmla="*/ 27953540 w 111"/>
                  <a:gd name="T5" fmla="*/ 127778 h 42"/>
                  <a:gd name="T6" fmla="*/ 27884729 w 111"/>
                  <a:gd name="T7" fmla="*/ 160013 h 42"/>
                  <a:gd name="T8" fmla="*/ 27119017 w 111"/>
                  <a:gd name="T9" fmla="*/ 182570 h 42"/>
                  <a:gd name="T10" fmla="*/ 26636739 w 111"/>
                  <a:gd name="T11" fmla="*/ 222028 h 42"/>
                  <a:gd name="T12" fmla="*/ 25937390 w 111"/>
                  <a:gd name="T13" fmla="*/ 239326 h 42"/>
                  <a:gd name="T14" fmla="*/ 25165323 w 111"/>
                  <a:gd name="T15" fmla="*/ 250929 h 42"/>
                  <a:gd name="T16" fmla="*/ 24348274 w 111"/>
                  <a:gd name="T17" fmla="*/ 267817 h 42"/>
                  <a:gd name="T18" fmla="*/ 23480551 w 111"/>
                  <a:gd name="T19" fmla="*/ 280802 h 42"/>
                  <a:gd name="T20" fmla="*/ 22743677 w 111"/>
                  <a:gd name="T21" fmla="*/ 280802 h 42"/>
                  <a:gd name="T22" fmla="*/ 21487314 w 111"/>
                  <a:gd name="T23" fmla="*/ 299700 h 42"/>
                  <a:gd name="T24" fmla="*/ 20379620 w 111"/>
                  <a:gd name="T25" fmla="*/ 299700 h 42"/>
                  <a:gd name="T26" fmla="*/ 19564708 w 111"/>
                  <a:gd name="T27" fmla="*/ 299700 h 42"/>
                  <a:gd name="T28" fmla="*/ 18346860 w 111"/>
                  <a:gd name="T29" fmla="*/ 299700 h 42"/>
                  <a:gd name="T30" fmla="*/ 17358225 w 111"/>
                  <a:gd name="T31" fmla="*/ 299700 h 42"/>
                  <a:gd name="T32" fmla="*/ 16244992 w 111"/>
                  <a:gd name="T33" fmla="*/ 299700 h 42"/>
                  <a:gd name="T34" fmla="*/ 15352686 w 111"/>
                  <a:gd name="T35" fmla="*/ 286303 h 42"/>
                  <a:gd name="T36" fmla="*/ 13870724 w 111"/>
                  <a:gd name="T37" fmla="*/ 280802 h 42"/>
                  <a:gd name="T38" fmla="*/ 12686299 w 111"/>
                  <a:gd name="T39" fmla="*/ 280802 h 42"/>
                  <a:gd name="T40" fmla="*/ 11653610 w 111"/>
                  <a:gd name="T41" fmla="*/ 278039 h 42"/>
                  <a:gd name="T42" fmla="*/ 10508765 w 111"/>
                  <a:gd name="T43" fmla="*/ 267817 h 42"/>
                  <a:gd name="T44" fmla="*/ 9248988 w 111"/>
                  <a:gd name="T45" fmla="*/ 267817 h 42"/>
                  <a:gd name="T46" fmla="*/ 7897213 w 111"/>
                  <a:gd name="T47" fmla="*/ 255845 h 42"/>
                  <a:gd name="T48" fmla="*/ 7045856 w 111"/>
                  <a:gd name="T49" fmla="*/ 250929 h 42"/>
                  <a:gd name="T50" fmla="*/ 5743316 w 111"/>
                  <a:gd name="T51" fmla="*/ 250929 h 42"/>
                  <a:gd name="T52" fmla="*/ 4769247 w 111"/>
                  <a:gd name="T53" fmla="*/ 250929 h 42"/>
                  <a:gd name="T54" fmla="*/ 3575210 w 111"/>
                  <a:gd name="T55" fmla="*/ 250929 h 42"/>
                  <a:gd name="T56" fmla="*/ 2606518 w 111"/>
                  <a:gd name="T57" fmla="*/ 250929 h 42"/>
                  <a:gd name="T58" fmla="*/ 1578001 w 111"/>
                  <a:gd name="T59" fmla="*/ 255845 h 42"/>
                  <a:gd name="T60" fmla="*/ 982305 w 111"/>
                  <a:gd name="T61" fmla="*/ 267817 h 42"/>
                  <a:gd name="T62" fmla="*/ 0 w 111"/>
                  <a:gd name="T63" fmla="*/ 278039 h 4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11"/>
                  <a:gd name="T97" fmla="*/ 0 h 42"/>
                  <a:gd name="T98" fmla="*/ 111 w 111"/>
                  <a:gd name="T99" fmla="*/ 42 h 4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11" h="42">
                    <a:moveTo>
                      <a:pt x="110" y="0"/>
                    </a:moveTo>
                    <a:lnTo>
                      <a:pt x="108" y="13"/>
                    </a:lnTo>
                    <a:lnTo>
                      <a:pt x="107" y="18"/>
                    </a:lnTo>
                    <a:lnTo>
                      <a:pt x="105" y="22"/>
                    </a:lnTo>
                    <a:lnTo>
                      <a:pt x="103" y="26"/>
                    </a:lnTo>
                    <a:lnTo>
                      <a:pt x="101" y="30"/>
                    </a:lnTo>
                    <a:lnTo>
                      <a:pt x="98" y="33"/>
                    </a:lnTo>
                    <a:lnTo>
                      <a:pt x="96" y="35"/>
                    </a:lnTo>
                    <a:lnTo>
                      <a:pt x="92" y="37"/>
                    </a:lnTo>
                    <a:lnTo>
                      <a:pt x="89" y="39"/>
                    </a:lnTo>
                    <a:lnTo>
                      <a:pt x="86" y="39"/>
                    </a:lnTo>
                    <a:lnTo>
                      <a:pt x="82" y="41"/>
                    </a:lnTo>
                    <a:lnTo>
                      <a:pt x="78" y="41"/>
                    </a:lnTo>
                    <a:lnTo>
                      <a:pt x="74" y="41"/>
                    </a:lnTo>
                    <a:lnTo>
                      <a:pt x="70" y="41"/>
                    </a:lnTo>
                    <a:lnTo>
                      <a:pt x="66" y="41"/>
                    </a:lnTo>
                    <a:lnTo>
                      <a:pt x="62" y="41"/>
                    </a:lnTo>
                    <a:lnTo>
                      <a:pt x="58" y="40"/>
                    </a:lnTo>
                    <a:lnTo>
                      <a:pt x="53" y="39"/>
                    </a:lnTo>
                    <a:lnTo>
                      <a:pt x="49" y="39"/>
                    </a:lnTo>
                    <a:lnTo>
                      <a:pt x="44" y="38"/>
                    </a:lnTo>
                    <a:lnTo>
                      <a:pt x="40" y="37"/>
                    </a:lnTo>
                    <a:lnTo>
                      <a:pt x="36" y="37"/>
                    </a:lnTo>
                    <a:lnTo>
                      <a:pt x="31" y="36"/>
                    </a:lnTo>
                    <a:lnTo>
                      <a:pt x="27" y="35"/>
                    </a:lnTo>
                    <a:lnTo>
                      <a:pt x="22" y="35"/>
                    </a:lnTo>
                    <a:lnTo>
                      <a:pt x="18" y="35"/>
                    </a:lnTo>
                    <a:lnTo>
                      <a:pt x="14" y="35"/>
                    </a:lnTo>
                    <a:lnTo>
                      <a:pt x="10" y="35"/>
                    </a:lnTo>
                    <a:lnTo>
                      <a:pt x="6" y="36"/>
                    </a:lnTo>
                    <a:lnTo>
                      <a:pt x="3" y="37"/>
                    </a:lnTo>
                    <a:lnTo>
                      <a:pt x="0" y="38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02" name="Freeform 73">
                <a:extLst>
                  <a:ext uri="{FF2B5EF4-FFF2-40B4-BE49-F238E27FC236}">
                    <a16:creationId xmlns:a16="http://schemas.microsoft.com/office/drawing/2014/main" id="{6B5FEEC5-92FF-420B-97F9-1AF085A04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3078"/>
                <a:ext cx="446" cy="216"/>
              </a:xfrm>
              <a:custGeom>
                <a:avLst/>
                <a:gdLst>
                  <a:gd name="T0" fmla="*/ 0 w 381"/>
                  <a:gd name="T1" fmla="*/ 0 h 192"/>
                  <a:gd name="T2" fmla="*/ 1801936 w 381"/>
                  <a:gd name="T3" fmla="*/ 334807 h 192"/>
                  <a:gd name="T4" fmla="*/ 3383598 w 381"/>
                  <a:gd name="T5" fmla="*/ 476708 h 192"/>
                  <a:gd name="T6" fmla="*/ 4949479 w 381"/>
                  <a:gd name="T7" fmla="*/ 603334 h 192"/>
                  <a:gd name="T8" fmla="*/ 7332396 w 381"/>
                  <a:gd name="T9" fmla="*/ 724326 h 192"/>
                  <a:gd name="T10" fmla="*/ 9293921 w 381"/>
                  <a:gd name="T11" fmla="*/ 815459 h 192"/>
                  <a:gd name="T12" fmla="*/ 11930478 w 381"/>
                  <a:gd name="T13" fmla="*/ 917391 h 192"/>
                  <a:gd name="T14" fmla="*/ 14821248 w 381"/>
                  <a:gd name="T15" fmla="*/ 993923 h 192"/>
                  <a:gd name="T16" fmla="*/ 17684115 w 381"/>
                  <a:gd name="T17" fmla="*/ 1059794 h 192"/>
                  <a:gd name="T18" fmla="*/ 20701090 w 381"/>
                  <a:gd name="T19" fmla="*/ 1119057 h 192"/>
                  <a:gd name="T20" fmla="*/ 24232772 w 381"/>
                  <a:gd name="T21" fmla="*/ 1184352 h 192"/>
                  <a:gd name="T22" fmla="*/ 27818977 w 381"/>
                  <a:gd name="T23" fmla="*/ 1235980 h 192"/>
                  <a:gd name="T24" fmla="*/ 31289756 w 381"/>
                  <a:gd name="T25" fmla="*/ 1269655 h 192"/>
                  <a:gd name="T26" fmla="*/ 35056752 w 381"/>
                  <a:gd name="T27" fmla="*/ 1310846 h 192"/>
                  <a:gd name="T28" fmla="*/ 38871630 w 381"/>
                  <a:gd name="T29" fmla="*/ 1341302 h 192"/>
                  <a:gd name="T30" fmla="*/ 42663768 w 381"/>
                  <a:gd name="T31" fmla="*/ 1390478 h 192"/>
                  <a:gd name="T32" fmla="*/ 46519341 w 381"/>
                  <a:gd name="T33" fmla="*/ 1414499 h 192"/>
                  <a:gd name="T34" fmla="*/ 50717071 w 381"/>
                  <a:gd name="T35" fmla="*/ 1428431 h 192"/>
                  <a:gd name="T36" fmla="*/ 54455712 w 381"/>
                  <a:gd name="T37" fmla="*/ 1469483 h 192"/>
                  <a:gd name="T38" fmla="*/ 58289561 w 381"/>
                  <a:gd name="T39" fmla="*/ 1474912 h 192"/>
                  <a:gd name="T40" fmla="*/ 61991109 w 381"/>
                  <a:gd name="T41" fmla="*/ 1500018 h 192"/>
                  <a:gd name="T42" fmla="*/ 65828083 w 381"/>
                  <a:gd name="T43" fmla="*/ 1545051 h 192"/>
                  <a:gd name="T44" fmla="*/ 69610971 w 381"/>
                  <a:gd name="T45" fmla="*/ 1574944 h 192"/>
                  <a:gd name="T46" fmla="*/ 72991500 w 381"/>
                  <a:gd name="T47" fmla="*/ 1607407 h 192"/>
                  <a:gd name="T48" fmla="*/ 76729937 w 381"/>
                  <a:gd name="T49" fmla="*/ 1651970 h 192"/>
                  <a:gd name="T50" fmla="*/ 80112216 w 381"/>
                  <a:gd name="T51" fmla="*/ 1686314 h 192"/>
                  <a:gd name="T52" fmla="*/ 83327423 w 381"/>
                  <a:gd name="T53" fmla="*/ 1738182 h 192"/>
                  <a:gd name="T54" fmla="*/ 86417168 w 381"/>
                  <a:gd name="T55" fmla="*/ 1792477 h 192"/>
                  <a:gd name="T56" fmla="*/ 88986525 w 381"/>
                  <a:gd name="T57" fmla="*/ 1859814 h 192"/>
                  <a:gd name="T58" fmla="*/ 91910917 w 381"/>
                  <a:gd name="T59" fmla="*/ 1926393 h 192"/>
                  <a:gd name="T60" fmla="*/ 94141837 w 381"/>
                  <a:gd name="T61" fmla="*/ 2016576 h 192"/>
                  <a:gd name="T62" fmla="*/ 96566769 w 381"/>
                  <a:gd name="T63" fmla="*/ 2092391 h 1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1"/>
                  <a:gd name="T97" fmla="*/ 0 h 192"/>
                  <a:gd name="T98" fmla="*/ 381 w 381"/>
                  <a:gd name="T99" fmla="*/ 192 h 19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1" h="192">
                    <a:moveTo>
                      <a:pt x="0" y="0"/>
                    </a:moveTo>
                    <a:lnTo>
                      <a:pt x="7" y="30"/>
                    </a:lnTo>
                    <a:lnTo>
                      <a:pt x="13" y="43"/>
                    </a:lnTo>
                    <a:lnTo>
                      <a:pt x="20" y="54"/>
                    </a:lnTo>
                    <a:lnTo>
                      <a:pt x="28" y="65"/>
                    </a:lnTo>
                    <a:lnTo>
                      <a:pt x="37" y="74"/>
                    </a:lnTo>
                    <a:lnTo>
                      <a:pt x="47" y="83"/>
                    </a:lnTo>
                    <a:lnTo>
                      <a:pt x="58" y="90"/>
                    </a:lnTo>
                    <a:lnTo>
                      <a:pt x="70" y="97"/>
                    </a:lnTo>
                    <a:lnTo>
                      <a:pt x="82" y="102"/>
                    </a:lnTo>
                    <a:lnTo>
                      <a:pt x="96" y="108"/>
                    </a:lnTo>
                    <a:lnTo>
                      <a:pt x="109" y="112"/>
                    </a:lnTo>
                    <a:lnTo>
                      <a:pt x="123" y="116"/>
                    </a:lnTo>
                    <a:lnTo>
                      <a:pt x="138" y="120"/>
                    </a:lnTo>
                    <a:lnTo>
                      <a:pt x="153" y="123"/>
                    </a:lnTo>
                    <a:lnTo>
                      <a:pt x="168" y="126"/>
                    </a:lnTo>
                    <a:lnTo>
                      <a:pt x="183" y="128"/>
                    </a:lnTo>
                    <a:lnTo>
                      <a:pt x="199" y="130"/>
                    </a:lnTo>
                    <a:lnTo>
                      <a:pt x="214" y="133"/>
                    </a:lnTo>
                    <a:lnTo>
                      <a:pt x="229" y="135"/>
                    </a:lnTo>
                    <a:lnTo>
                      <a:pt x="244" y="137"/>
                    </a:lnTo>
                    <a:lnTo>
                      <a:pt x="260" y="140"/>
                    </a:lnTo>
                    <a:lnTo>
                      <a:pt x="274" y="143"/>
                    </a:lnTo>
                    <a:lnTo>
                      <a:pt x="288" y="146"/>
                    </a:lnTo>
                    <a:lnTo>
                      <a:pt x="302" y="149"/>
                    </a:lnTo>
                    <a:lnTo>
                      <a:pt x="316" y="153"/>
                    </a:lnTo>
                    <a:lnTo>
                      <a:pt x="328" y="158"/>
                    </a:lnTo>
                    <a:lnTo>
                      <a:pt x="340" y="163"/>
                    </a:lnTo>
                    <a:lnTo>
                      <a:pt x="351" y="169"/>
                    </a:lnTo>
                    <a:lnTo>
                      <a:pt x="362" y="175"/>
                    </a:lnTo>
                    <a:lnTo>
                      <a:pt x="371" y="183"/>
                    </a:lnTo>
                    <a:lnTo>
                      <a:pt x="380" y="191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03" name="Freeform 74">
                <a:extLst>
                  <a:ext uri="{FF2B5EF4-FFF2-40B4-BE49-F238E27FC236}">
                    <a16:creationId xmlns:a16="http://schemas.microsoft.com/office/drawing/2014/main" id="{C2CC32AC-F896-4122-8791-BDD59B80C9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5" y="3283"/>
                <a:ext cx="381" cy="410"/>
              </a:xfrm>
              <a:custGeom>
                <a:avLst/>
                <a:gdLst>
                  <a:gd name="T0" fmla="*/ 0 w 325"/>
                  <a:gd name="T1" fmla="*/ 0 h 363"/>
                  <a:gd name="T2" fmla="*/ 5101748 w 325"/>
                  <a:gd name="T3" fmla="*/ 312288 h 363"/>
                  <a:gd name="T4" fmla="*/ 8047862 w 325"/>
                  <a:gd name="T5" fmla="*/ 485522 h 363"/>
                  <a:gd name="T6" fmla="*/ 11060220 w 325"/>
                  <a:gd name="T7" fmla="*/ 629410 h 363"/>
                  <a:gd name="T8" fmla="*/ 13530085 w 325"/>
                  <a:gd name="T9" fmla="*/ 790165 h 363"/>
                  <a:gd name="T10" fmla="*/ 16595545 w 325"/>
                  <a:gd name="T11" fmla="*/ 937662 h 363"/>
                  <a:gd name="T12" fmla="*/ 19497475 w 325"/>
                  <a:gd name="T13" fmla="*/ 1099262 h 363"/>
                  <a:gd name="T14" fmla="*/ 22807346 w 325"/>
                  <a:gd name="T15" fmla="*/ 1271111 h 363"/>
                  <a:gd name="T16" fmla="*/ 25985920 w 325"/>
                  <a:gd name="T17" fmla="*/ 1402348 h 363"/>
                  <a:gd name="T18" fmla="*/ 29320863 w 325"/>
                  <a:gd name="T19" fmla="*/ 1544531 h 363"/>
                  <a:gd name="T20" fmla="*/ 32466783 w 325"/>
                  <a:gd name="T21" fmla="*/ 1714619 h 363"/>
                  <a:gd name="T22" fmla="*/ 36007179 w 325"/>
                  <a:gd name="T23" fmla="*/ 1852927 h 363"/>
                  <a:gd name="T24" fmla="*/ 39213073 w 325"/>
                  <a:gd name="T25" fmla="*/ 2020632 h 363"/>
                  <a:gd name="T26" fmla="*/ 42317620 w 325"/>
                  <a:gd name="T27" fmla="*/ 2169380 h 363"/>
                  <a:gd name="T28" fmla="*/ 45513885 w 325"/>
                  <a:gd name="T29" fmla="*/ 2336520 h 363"/>
                  <a:gd name="T30" fmla="*/ 49080000 w 325"/>
                  <a:gd name="T31" fmla="*/ 2470582 h 363"/>
                  <a:gd name="T32" fmla="*/ 52307516 w 325"/>
                  <a:gd name="T33" fmla="*/ 2642432 h 363"/>
                  <a:gd name="T34" fmla="*/ 55378757 w 325"/>
                  <a:gd name="T35" fmla="*/ 2794760 h 363"/>
                  <a:gd name="T36" fmla="*/ 58685657 w 325"/>
                  <a:gd name="T37" fmla="*/ 2951693 h 363"/>
                  <a:gd name="T38" fmla="*/ 61691079 w 325"/>
                  <a:gd name="T39" fmla="*/ 3125845 h 363"/>
                  <a:gd name="T40" fmla="*/ 64785458 w 325"/>
                  <a:gd name="T41" fmla="*/ 3295169 h 363"/>
                  <a:gd name="T42" fmla="*/ 67620801 w 325"/>
                  <a:gd name="T43" fmla="*/ 3467028 h 363"/>
                  <a:gd name="T44" fmla="*/ 70770396 w 325"/>
                  <a:gd name="T45" fmla="*/ 3630971 h 363"/>
                  <a:gd name="T46" fmla="*/ 73766526 w 325"/>
                  <a:gd name="T47" fmla="*/ 3812480 h 363"/>
                  <a:gd name="T48" fmla="*/ 76107321 w 325"/>
                  <a:gd name="T49" fmla="*/ 3995827 h 363"/>
                  <a:gd name="T50" fmla="*/ 79073216 w 325"/>
                  <a:gd name="T51" fmla="*/ 4203704 h 363"/>
                  <a:gd name="T52" fmla="*/ 81388661 w 325"/>
                  <a:gd name="T53" fmla="*/ 4402250 h 363"/>
                  <a:gd name="T54" fmla="*/ 84131894 w 325"/>
                  <a:gd name="T55" fmla="*/ 4586082 h 363"/>
                  <a:gd name="T56" fmla="*/ 86304111 w 325"/>
                  <a:gd name="T57" fmla="*/ 4769432 h 363"/>
                  <a:gd name="T58" fmla="*/ 88530285 w 325"/>
                  <a:gd name="T59" fmla="*/ 4995616 h 363"/>
                  <a:gd name="T60" fmla="*/ 90311110 w 325"/>
                  <a:gd name="T61" fmla="*/ 5218779 h 363"/>
                  <a:gd name="T62" fmla="*/ 92218884 w 325"/>
                  <a:gd name="T63" fmla="*/ 5442809 h 36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25"/>
                  <a:gd name="T97" fmla="*/ 0 h 363"/>
                  <a:gd name="T98" fmla="*/ 325 w 325"/>
                  <a:gd name="T99" fmla="*/ 363 h 36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25" h="363">
                    <a:moveTo>
                      <a:pt x="0" y="0"/>
                    </a:moveTo>
                    <a:lnTo>
                      <a:pt x="18" y="21"/>
                    </a:lnTo>
                    <a:lnTo>
                      <a:pt x="27" y="32"/>
                    </a:lnTo>
                    <a:lnTo>
                      <a:pt x="38" y="42"/>
                    </a:lnTo>
                    <a:lnTo>
                      <a:pt x="48" y="52"/>
                    </a:lnTo>
                    <a:lnTo>
                      <a:pt x="58" y="63"/>
                    </a:lnTo>
                    <a:lnTo>
                      <a:pt x="69" y="73"/>
                    </a:lnTo>
                    <a:lnTo>
                      <a:pt x="80" y="83"/>
                    </a:lnTo>
                    <a:lnTo>
                      <a:pt x="91" y="93"/>
                    </a:lnTo>
                    <a:lnTo>
                      <a:pt x="103" y="103"/>
                    </a:lnTo>
                    <a:lnTo>
                      <a:pt x="114" y="113"/>
                    </a:lnTo>
                    <a:lnTo>
                      <a:pt x="126" y="124"/>
                    </a:lnTo>
                    <a:lnTo>
                      <a:pt x="137" y="134"/>
                    </a:lnTo>
                    <a:lnTo>
                      <a:pt x="149" y="144"/>
                    </a:lnTo>
                    <a:lnTo>
                      <a:pt x="160" y="154"/>
                    </a:lnTo>
                    <a:lnTo>
                      <a:pt x="172" y="164"/>
                    </a:lnTo>
                    <a:lnTo>
                      <a:pt x="184" y="175"/>
                    </a:lnTo>
                    <a:lnTo>
                      <a:pt x="195" y="186"/>
                    </a:lnTo>
                    <a:lnTo>
                      <a:pt x="206" y="196"/>
                    </a:lnTo>
                    <a:lnTo>
                      <a:pt x="217" y="208"/>
                    </a:lnTo>
                    <a:lnTo>
                      <a:pt x="228" y="219"/>
                    </a:lnTo>
                    <a:lnTo>
                      <a:pt x="238" y="230"/>
                    </a:lnTo>
                    <a:lnTo>
                      <a:pt x="249" y="242"/>
                    </a:lnTo>
                    <a:lnTo>
                      <a:pt x="259" y="254"/>
                    </a:lnTo>
                    <a:lnTo>
                      <a:pt x="268" y="266"/>
                    </a:lnTo>
                    <a:lnTo>
                      <a:pt x="278" y="279"/>
                    </a:lnTo>
                    <a:lnTo>
                      <a:pt x="286" y="292"/>
                    </a:lnTo>
                    <a:lnTo>
                      <a:pt x="295" y="305"/>
                    </a:lnTo>
                    <a:lnTo>
                      <a:pt x="303" y="318"/>
                    </a:lnTo>
                    <a:lnTo>
                      <a:pt x="311" y="332"/>
                    </a:lnTo>
                    <a:lnTo>
                      <a:pt x="318" y="347"/>
                    </a:lnTo>
                    <a:lnTo>
                      <a:pt x="324" y="362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04" name="Line 75">
                <a:extLst>
                  <a:ext uri="{FF2B5EF4-FFF2-40B4-BE49-F238E27FC236}">
                    <a16:creationId xmlns:a16="http://schemas.microsoft.com/office/drawing/2014/main" id="{AD5651D0-B71E-416D-A632-74D73B6787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3" y="3132"/>
                <a:ext cx="0" cy="43"/>
              </a:xfrm>
              <a:prstGeom prst="line">
                <a:avLst/>
              </a:prstGeom>
              <a:noFill/>
              <a:ln w="7493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8705" name="Freeform 76">
                <a:extLst>
                  <a:ext uri="{FF2B5EF4-FFF2-40B4-BE49-F238E27FC236}">
                    <a16:creationId xmlns:a16="http://schemas.microsoft.com/office/drawing/2014/main" id="{A95C0239-ADBB-4E12-A5D4-F16631B618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4" y="1072"/>
                <a:ext cx="205" cy="189"/>
              </a:xfrm>
              <a:custGeom>
                <a:avLst/>
                <a:gdLst>
                  <a:gd name="T0" fmla="*/ 46636973 w 175"/>
                  <a:gd name="T1" fmla="*/ 716032 h 167"/>
                  <a:gd name="T2" fmla="*/ 45567507 w 175"/>
                  <a:gd name="T3" fmla="*/ 705510 h 167"/>
                  <a:gd name="T4" fmla="*/ 44063350 w 175"/>
                  <a:gd name="T5" fmla="*/ 662575 h 167"/>
                  <a:gd name="T6" fmla="*/ 42442207 w 175"/>
                  <a:gd name="T7" fmla="*/ 632684 h 167"/>
                  <a:gd name="T8" fmla="*/ 40166353 w 175"/>
                  <a:gd name="T9" fmla="*/ 581378 h 167"/>
                  <a:gd name="T10" fmla="*/ 37625311 w 175"/>
                  <a:gd name="T11" fmla="*/ 513704 h 167"/>
                  <a:gd name="T12" fmla="*/ 35681783 w 175"/>
                  <a:gd name="T13" fmla="*/ 436466 h 167"/>
                  <a:gd name="T14" fmla="*/ 32899342 w 175"/>
                  <a:gd name="T15" fmla="*/ 379993 h 167"/>
                  <a:gd name="T16" fmla="*/ 30929032 w 175"/>
                  <a:gd name="T17" fmla="*/ 276685 h 167"/>
                  <a:gd name="T18" fmla="*/ 29449336 w 175"/>
                  <a:gd name="T19" fmla="*/ 235084 h 167"/>
                  <a:gd name="T20" fmla="*/ 28347047 w 175"/>
                  <a:gd name="T21" fmla="*/ 149025 h 167"/>
                  <a:gd name="T22" fmla="*/ 27642807 w 175"/>
                  <a:gd name="T23" fmla="*/ 90840 h 167"/>
                  <a:gd name="T24" fmla="*/ 26741236 w 175"/>
                  <a:gd name="T25" fmla="*/ 3 h 167"/>
                  <a:gd name="T26" fmla="*/ 25505226 w 175"/>
                  <a:gd name="T27" fmla="*/ 1 h 167"/>
                  <a:gd name="T28" fmla="*/ 24218137 w 175"/>
                  <a:gd name="T29" fmla="*/ 0 h 167"/>
                  <a:gd name="T30" fmla="*/ 21460700 w 175"/>
                  <a:gd name="T31" fmla="*/ 1 h 167"/>
                  <a:gd name="T32" fmla="*/ 18320110 w 175"/>
                  <a:gd name="T33" fmla="*/ 80266 h 167"/>
                  <a:gd name="T34" fmla="*/ 15639118 w 175"/>
                  <a:gd name="T35" fmla="*/ 131678 h 167"/>
                  <a:gd name="T36" fmla="*/ 12861081 w 175"/>
                  <a:gd name="T37" fmla="*/ 235084 h 167"/>
                  <a:gd name="T38" fmla="*/ 10944190 w 175"/>
                  <a:gd name="T39" fmla="*/ 379993 h 167"/>
                  <a:gd name="T40" fmla="*/ 9132117 w 175"/>
                  <a:gd name="T41" fmla="*/ 517302 h 167"/>
                  <a:gd name="T42" fmla="*/ 7679002 w 175"/>
                  <a:gd name="T43" fmla="*/ 716032 h 167"/>
                  <a:gd name="T44" fmla="*/ 5680990 w 175"/>
                  <a:gd name="T45" fmla="*/ 960441 h 167"/>
                  <a:gd name="T46" fmla="*/ 4235345 w 175"/>
                  <a:gd name="T47" fmla="*/ 1157402 h 167"/>
                  <a:gd name="T48" fmla="*/ 4139925 w 175"/>
                  <a:gd name="T49" fmla="*/ 1249300 h 167"/>
                  <a:gd name="T50" fmla="*/ 3615538 w 175"/>
                  <a:gd name="T51" fmla="*/ 1329410 h 167"/>
                  <a:gd name="T52" fmla="*/ 4139925 w 175"/>
                  <a:gd name="T53" fmla="*/ 1413878 h 167"/>
                  <a:gd name="T54" fmla="*/ 4235345 w 175"/>
                  <a:gd name="T55" fmla="*/ 1482432 h 167"/>
                  <a:gd name="T56" fmla="*/ 4235345 w 175"/>
                  <a:gd name="T57" fmla="*/ 1575622 h 167"/>
                  <a:gd name="T58" fmla="*/ 4471372 w 175"/>
                  <a:gd name="T59" fmla="*/ 1677673 h 167"/>
                  <a:gd name="T60" fmla="*/ 4849626 w 175"/>
                  <a:gd name="T61" fmla="*/ 1790085 h 167"/>
                  <a:gd name="T62" fmla="*/ 4849626 w 175"/>
                  <a:gd name="T63" fmla="*/ 1877959 h 167"/>
                  <a:gd name="T64" fmla="*/ 4849626 w 175"/>
                  <a:gd name="T65" fmla="*/ 1927059 h 167"/>
                  <a:gd name="T66" fmla="*/ 4849626 w 175"/>
                  <a:gd name="T67" fmla="*/ 1977244 h 167"/>
                  <a:gd name="T68" fmla="*/ 4961404 w 175"/>
                  <a:gd name="T69" fmla="*/ 2018100 h 167"/>
                  <a:gd name="T70" fmla="*/ 4961404 w 175"/>
                  <a:gd name="T71" fmla="*/ 2028574 h 167"/>
                  <a:gd name="T72" fmla="*/ 4961404 w 175"/>
                  <a:gd name="T73" fmla="*/ 2099364 h 167"/>
                  <a:gd name="T74" fmla="*/ 4849626 w 175"/>
                  <a:gd name="T75" fmla="*/ 2125355 h 167"/>
                  <a:gd name="T76" fmla="*/ 4849626 w 175"/>
                  <a:gd name="T77" fmla="*/ 2180923 h 167"/>
                  <a:gd name="T78" fmla="*/ 4139925 w 175"/>
                  <a:gd name="T79" fmla="*/ 2283957 h 167"/>
                  <a:gd name="T80" fmla="*/ 3534082 w 175"/>
                  <a:gd name="T81" fmla="*/ 2365458 h 167"/>
                  <a:gd name="T82" fmla="*/ 3016899 w 175"/>
                  <a:gd name="T83" fmla="*/ 2375927 h 167"/>
                  <a:gd name="T84" fmla="*/ 2198514 w 175"/>
                  <a:gd name="T85" fmla="*/ 2405342 h 167"/>
                  <a:gd name="T86" fmla="*/ 1602129 w 175"/>
                  <a:gd name="T87" fmla="*/ 2431957 h 167"/>
                  <a:gd name="T88" fmla="*/ 1167524 w 175"/>
                  <a:gd name="T89" fmla="*/ 2491713 h 167"/>
                  <a:gd name="T90" fmla="*/ 2 w 175"/>
                  <a:gd name="T91" fmla="*/ 2522919 h 167"/>
                  <a:gd name="T92" fmla="*/ 0 w 175"/>
                  <a:gd name="T93" fmla="*/ 2566860 h 167"/>
                  <a:gd name="T94" fmla="*/ 0 w 175"/>
                  <a:gd name="T95" fmla="*/ 2566860 h 167"/>
                  <a:gd name="T96" fmla="*/ 0 w 175"/>
                  <a:gd name="T97" fmla="*/ 2566860 h 167"/>
                  <a:gd name="T98" fmla="*/ 0 w 175"/>
                  <a:gd name="T99" fmla="*/ 2566860 h 167"/>
                  <a:gd name="T100" fmla="*/ 0 w 175"/>
                  <a:gd name="T101" fmla="*/ 2566860 h 167"/>
                  <a:gd name="T102" fmla="*/ 0 w 175"/>
                  <a:gd name="T103" fmla="*/ 2566860 h 167"/>
                  <a:gd name="T104" fmla="*/ 0 w 175"/>
                  <a:gd name="T105" fmla="*/ 2566860 h 167"/>
                  <a:gd name="T106" fmla="*/ 0 w 175"/>
                  <a:gd name="T107" fmla="*/ 2566860 h 167"/>
                  <a:gd name="T108" fmla="*/ 0 w 175"/>
                  <a:gd name="T109" fmla="*/ 2584838 h 167"/>
                  <a:gd name="T110" fmla="*/ 0 w 175"/>
                  <a:gd name="T111" fmla="*/ 2625055 h 167"/>
                  <a:gd name="T112" fmla="*/ 0 w 175"/>
                  <a:gd name="T113" fmla="*/ 2688923 h 167"/>
                  <a:gd name="T114" fmla="*/ 0 w 175"/>
                  <a:gd name="T115" fmla="*/ 2752255 h 167"/>
                  <a:gd name="T116" fmla="*/ 0 w 175"/>
                  <a:gd name="T117" fmla="*/ 2800879 h 167"/>
                  <a:gd name="T118" fmla="*/ 0 w 175"/>
                  <a:gd name="T119" fmla="*/ 2855280 h 167"/>
                  <a:gd name="T120" fmla="*/ 0 w 175"/>
                  <a:gd name="T121" fmla="*/ 2925356 h 167"/>
                  <a:gd name="T122" fmla="*/ 0 w 175"/>
                  <a:gd name="T123" fmla="*/ 2925356 h 167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75"/>
                  <a:gd name="T187" fmla="*/ 0 h 167"/>
                  <a:gd name="T188" fmla="*/ 175 w 175"/>
                  <a:gd name="T189" fmla="*/ 167 h 167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75" h="167">
                    <a:moveTo>
                      <a:pt x="174" y="42"/>
                    </a:moveTo>
                    <a:lnTo>
                      <a:pt x="174" y="41"/>
                    </a:lnTo>
                    <a:lnTo>
                      <a:pt x="173" y="41"/>
                    </a:lnTo>
                    <a:lnTo>
                      <a:pt x="172" y="41"/>
                    </a:lnTo>
                    <a:lnTo>
                      <a:pt x="171" y="40"/>
                    </a:lnTo>
                    <a:lnTo>
                      <a:pt x="170" y="40"/>
                    </a:lnTo>
                    <a:lnTo>
                      <a:pt x="168" y="40"/>
                    </a:lnTo>
                    <a:lnTo>
                      <a:pt x="167" y="39"/>
                    </a:lnTo>
                    <a:lnTo>
                      <a:pt x="166" y="39"/>
                    </a:lnTo>
                    <a:lnTo>
                      <a:pt x="164" y="38"/>
                    </a:lnTo>
                    <a:lnTo>
                      <a:pt x="163" y="37"/>
                    </a:lnTo>
                    <a:lnTo>
                      <a:pt x="161" y="37"/>
                    </a:lnTo>
                    <a:lnTo>
                      <a:pt x="160" y="36"/>
                    </a:lnTo>
                    <a:lnTo>
                      <a:pt x="158" y="36"/>
                    </a:lnTo>
                    <a:lnTo>
                      <a:pt x="156" y="35"/>
                    </a:lnTo>
                    <a:lnTo>
                      <a:pt x="154" y="34"/>
                    </a:lnTo>
                    <a:lnTo>
                      <a:pt x="152" y="33"/>
                    </a:lnTo>
                    <a:lnTo>
                      <a:pt x="150" y="33"/>
                    </a:lnTo>
                    <a:lnTo>
                      <a:pt x="148" y="32"/>
                    </a:lnTo>
                    <a:lnTo>
                      <a:pt x="145" y="31"/>
                    </a:lnTo>
                    <a:lnTo>
                      <a:pt x="143" y="30"/>
                    </a:lnTo>
                    <a:lnTo>
                      <a:pt x="141" y="29"/>
                    </a:lnTo>
                    <a:lnTo>
                      <a:pt x="139" y="28"/>
                    </a:lnTo>
                    <a:lnTo>
                      <a:pt x="136" y="27"/>
                    </a:lnTo>
                    <a:lnTo>
                      <a:pt x="134" y="26"/>
                    </a:lnTo>
                    <a:lnTo>
                      <a:pt x="132" y="25"/>
                    </a:lnTo>
                    <a:lnTo>
                      <a:pt x="129" y="24"/>
                    </a:lnTo>
                    <a:lnTo>
                      <a:pt x="127" y="23"/>
                    </a:lnTo>
                    <a:lnTo>
                      <a:pt x="124" y="22"/>
                    </a:lnTo>
                    <a:lnTo>
                      <a:pt x="122" y="21"/>
                    </a:lnTo>
                    <a:lnTo>
                      <a:pt x="119" y="19"/>
                    </a:lnTo>
                    <a:lnTo>
                      <a:pt x="118" y="18"/>
                    </a:lnTo>
                    <a:lnTo>
                      <a:pt x="116" y="17"/>
                    </a:lnTo>
                    <a:lnTo>
                      <a:pt x="115" y="16"/>
                    </a:lnTo>
                    <a:lnTo>
                      <a:pt x="114" y="15"/>
                    </a:lnTo>
                    <a:lnTo>
                      <a:pt x="112" y="14"/>
                    </a:lnTo>
                    <a:lnTo>
                      <a:pt x="111" y="13"/>
                    </a:lnTo>
                    <a:lnTo>
                      <a:pt x="110" y="13"/>
                    </a:lnTo>
                    <a:lnTo>
                      <a:pt x="109" y="11"/>
                    </a:lnTo>
                    <a:lnTo>
                      <a:pt x="108" y="11"/>
                    </a:lnTo>
                    <a:lnTo>
                      <a:pt x="107" y="10"/>
                    </a:lnTo>
                    <a:lnTo>
                      <a:pt x="106" y="9"/>
                    </a:lnTo>
                    <a:lnTo>
                      <a:pt x="106" y="8"/>
                    </a:lnTo>
                    <a:lnTo>
                      <a:pt x="105" y="7"/>
                    </a:lnTo>
                    <a:lnTo>
                      <a:pt x="104" y="6"/>
                    </a:lnTo>
                    <a:lnTo>
                      <a:pt x="103" y="5"/>
                    </a:lnTo>
                    <a:lnTo>
                      <a:pt x="102" y="5"/>
                    </a:lnTo>
                    <a:lnTo>
                      <a:pt x="101" y="4"/>
                    </a:lnTo>
                    <a:lnTo>
                      <a:pt x="100" y="3"/>
                    </a:lnTo>
                    <a:lnTo>
                      <a:pt x="99" y="2"/>
                    </a:lnTo>
                    <a:lnTo>
                      <a:pt x="98" y="1"/>
                    </a:lnTo>
                    <a:lnTo>
                      <a:pt x="97" y="1"/>
                    </a:lnTo>
                    <a:lnTo>
                      <a:pt x="96" y="1"/>
                    </a:lnTo>
                    <a:lnTo>
                      <a:pt x="95" y="0"/>
                    </a:lnTo>
                    <a:lnTo>
                      <a:pt x="94" y="0"/>
                    </a:lnTo>
                    <a:lnTo>
                      <a:pt x="92" y="0"/>
                    </a:lnTo>
                    <a:lnTo>
                      <a:pt x="91" y="0"/>
                    </a:lnTo>
                    <a:lnTo>
                      <a:pt x="90" y="0"/>
                    </a:lnTo>
                    <a:lnTo>
                      <a:pt x="88" y="0"/>
                    </a:lnTo>
                    <a:lnTo>
                      <a:pt x="87" y="0"/>
                    </a:lnTo>
                    <a:lnTo>
                      <a:pt x="80" y="1"/>
                    </a:lnTo>
                    <a:lnTo>
                      <a:pt x="77" y="1"/>
                    </a:lnTo>
                    <a:lnTo>
                      <a:pt x="74" y="2"/>
                    </a:lnTo>
                    <a:lnTo>
                      <a:pt x="71" y="3"/>
                    </a:lnTo>
                    <a:lnTo>
                      <a:pt x="68" y="4"/>
                    </a:lnTo>
                    <a:lnTo>
                      <a:pt x="66" y="5"/>
                    </a:lnTo>
                    <a:lnTo>
                      <a:pt x="63" y="5"/>
                    </a:lnTo>
                    <a:lnTo>
                      <a:pt x="60" y="7"/>
                    </a:lnTo>
                    <a:lnTo>
                      <a:pt x="58" y="8"/>
                    </a:lnTo>
                    <a:lnTo>
                      <a:pt x="56" y="9"/>
                    </a:lnTo>
                    <a:lnTo>
                      <a:pt x="54" y="11"/>
                    </a:lnTo>
                    <a:lnTo>
                      <a:pt x="51" y="12"/>
                    </a:lnTo>
                    <a:lnTo>
                      <a:pt x="49" y="13"/>
                    </a:lnTo>
                    <a:lnTo>
                      <a:pt x="47" y="15"/>
                    </a:lnTo>
                    <a:lnTo>
                      <a:pt x="45" y="17"/>
                    </a:lnTo>
                    <a:lnTo>
                      <a:pt x="43" y="19"/>
                    </a:lnTo>
                    <a:lnTo>
                      <a:pt x="41" y="21"/>
                    </a:lnTo>
                    <a:lnTo>
                      <a:pt x="39" y="23"/>
                    </a:lnTo>
                    <a:lnTo>
                      <a:pt x="38" y="25"/>
                    </a:lnTo>
                    <a:lnTo>
                      <a:pt x="36" y="28"/>
                    </a:lnTo>
                    <a:lnTo>
                      <a:pt x="34" y="30"/>
                    </a:lnTo>
                    <a:lnTo>
                      <a:pt x="32" y="33"/>
                    </a:lnTo>
                    <a:lnTo>
                      <a:pt x="31" y="35"/>
                    </a:lnTo>
                    <a:lnTo>
                      <a:pt x="29" y="38"/>
                    </a:lnTo>
                    <a:lnTo>
                      <a:pt x="28" y="41"/>
                    </a:lnTo>
                    <a:lnTo>
                      <a:pt x="26" y="44"/>
                    </a:lnTo>
                    <a:lnTo>
                      <a:pt x="24" y="48"/>
                    </a:lnTo>
                    <a:lnTo>
                      <a:pt x="22" y="51"/>
                    </a:lnTo>
                    <a:lnTo>
                      <a:pt x="21" y="55"/>
                    </a:lnTo>
                    <a:lnTo>
                      <a:pt x="19" y="58"/>
                    </a:lnTo>
                    <a:lnTo>
                      <a:pt x="18" y="62"/>
                    </a:lnTo>
                    <a:lnTo>
                      <a:pt x="17" y="65"/>
                    </a:lnTo>
                    <a:lnTo>
                      <a:pt x="16" y="66"/>
                    </a:lnTo>
                    <a:lnTo>
                      <a:pt x="16" y="68"/>
                    </a:lnTo>
                    <a:lnTo>
                      <a:pt x="15" y="69"/>
                    </a:lnTo>
                    <a:lnTo>
                      <a:pt x="15" y="70"/>
                    </a:lnTo>
                    <a:lnTo>
                      <a:pt x="15" y="71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4" y="76"/>
                    </a:lnTo>
                    <a:lnTo>
                      <a:pt x="15" y="77"/>
                    </a:lnTo>
                    <a:lnTo>
                      <a:pt x="15" y="78"/>
                    </a:lnTo>
                    <a:lnTo>
                      <a:pt x="15" y="79"/>
                    </a:lnTo>
                    <a:lnTo>
                      <a:pt x="15" y="80"/>
                    </a:lnTo>
                    <a:lnTo>
                      <a:pt x="15" y="81"/>
                    </a:lnTo>
                    <a:lnTo>
                      <a:pt x="15" y="82"/>
                    </a:lnTo>
                    <a:lnTo>
                      <a:pt x="16" y="83"/>
                    </a:lnTo>
                    <a:lnTo>
                      <a:pt x="16" y="85"/>
                    </a:lnTo>
                    <a:lnTo>
                      <a:pt x="16" y="86"/>
                    </a:lnTo>
                    <a:lnTo>
                      <a:pt x="16" y="87"/>
                    </a:lnTo>
                    <a:lnTo>
                      <a:pt x="16" y="88"/>
                    </a:lnTo>
                    <a:lnTo>
                      <a:pt x="16" y="89"/>
                    </a:lnTo>
                    <a:lnTo>
                      <a:pt x="17" y="91"/>
                    </a:lnTo>
                    <a:lnTo>
                      <a:pt x="17" y="92"/>
                    </a:lnTo>
                    <a:lnTo>
                      <a:pt x="17" y="93"/>
                    </a:lnTo>
                    <a:lnTo>
                      <a:pt x="17" y="95"/>
                    </a:lnTo>
                    <a:lnTo>
                      <a:pt x="18" y="97"/>
                    </a:lnTo>
                    <a:lnTo>
                      <a:pt x="18" y="98"/>
                    </a:lnTo>
                    <a:lnTo>
                      <a:pt x="18" y="100"/>
                    </a:lnTo>
                    <a:lnTo>
                      <a:pt x="18" y="102"/>
                    </a:lnTo>
                    <a:lnTo>
                      <a:pt x="18" y="104"/>
                    </a:lnTo>
                    <a:lnTo>
                      <a:pt x="18" y="105"/>
                    </a:lnTo>
                    <a:lnTo>
                      <a:pt x="18" y="106"/>
                    </a:lnTo>
                    <a:lnTo>
                      <a:pt x="18" y="107"/>
                    </a:lnTo>
                    <a:lnTo>
                      <a:pt x="18" y="108"/>
                    </a:lnTo>
                    <a:lnTo>
                      <a:pt x="18" y="109"/>
                    </a:lnTo>
                    <a:lnTo>
                      <a:pt x="18" y="110"/>
                    </a:lnTo>
                    <a:lnTo>
                      <a:pt x="18" y="111"/>
                    </a:lnTo>
                    <a:lnTo>
                      <a:pt x="18" y="112"/>
                    </a:lnTo>
                    <a:lnTo>
                      <a:pt x="18" y="113"/>
                    </a:lnTo>
                    <a:lnTo>
                      <a:pt x="19" y="113"/>
                    </a:lnTo>
                    <a:lnTo>
                      <a:pt x="19" y="114"/>
                    </a:lnTo>
                    <a:lnTo>
                      <a:pt x="19" y="115"/>
                    </a:lnTo>
                    <a:lnTo>
                      <a:pt x="19" y="116"/>
                    </a:lnTo>
                    <a:lnTo>
                      <a:pt x="19" y="117"/>
                    </a:lnTo>
                    <a:lnTo>
                      <a:pt x="19" y="118"/>
                    </a:lnTo>
                    <a:lnTo>
                      <a:pt x="19" y="119"/>
                    </a:lnTo>
                    <a:lnTo>
                      <a:pt x="19" y="120"/>
                    </a:lnTo>
                    <a:lnTo>
                      <a:pt x="18" y="121"/>
                    </a:lnTo>
                    <a:lnTo>
                      <a:pt x="18" y="122"/>
                    </a:lnTo>
                    <a:lnTo>
                      <a:pt x="18" y="123"/>
                    </a:lnTo>
                    <a:lnTo>
                      <a:pt x="18" y="124"/>
                    </a:lnTo>
                    <a:lnTo>
                      <a:pt x="17" y="126"/>
                    </a:lnTo>
                    <a:lnTo>
                      <a:pt x="16" y="127"/>
                    </a:lnTo>
                    <a:lnTo>
                      <a:pt x="16" y="128"/>
                    </a:lnTo>
                    <a:lnTo>
                      <a:pt x="15" y="129"/>
                    </a:lnTo>
                    <a:lnTo>
                      <a:pt x="15" y="130"/>
                    </a:lnTo>
                    <a:lnTo>
                      <a:pt x="14" y="131"/>
                    </a:lnTo>
                    <a:lnTo>
                      <a:pt x="14" y="132"/>
                    </a:lnTo>
                    <a:lnTo>
                      <a:pt x="13" y="133"/>
                    </a:lnTo>
                    <a:lnTo>
                      <a:pt x="12" y="133"/>
                    </a:lnTo>
                    <a:lnTo>
                      <a:pt x="12" y="134"/>
                    </a:lnTo>
                    <a:lnTo>
                      <a:pt x="11" y="135"/>
                    </a:lnTo>
                    <a:lnTo>
                      <a:pt x="10" y="136"/>
                    </a:lnTo>
                    <a:lnTo>
                      <a:pt x="9" y="137"/>
                    </a:lnTo>
                    <a:lnTo>
                      <a:pt x="8" y="137"/>
                    </a:lnTo>
                    <a:lnTo>
                      <a:pt x="8" y="138"/>
                    </a:lnTo>
                    <a:lnTo>
                      <a:pt x="7" y="138"/>
                    </a:lnTo>
                    <a:lnTo>
                      <a:pt x="6" y="139"/>
                    </a:lnTo>
                    <a:lnTo>
                      <a:pt x="5" y="140"/>
                    </a:lnTo>
                    <a:lnTo>
                      <a:pt x="4" y="141"/>
                    </a:lnTo>
                    <a:lnTo>
                      <a:pt x="3" y="142"/>
                    </a:lnTo>
                    <a:lnTo>
                      <a:pt x="2" y="142"/>
                    </a:lnTo>
                    <a:lnTo>
                      <a:pt x="2" y="143"/>
                    </a:lnTo>
                    <a:lnTo>
                      <a:pt x="1" y="143"/>
                    </a:lnTo>
                    <a:lnTo>
                      <a:pt x="1" y="144"/>
                    </a:lnTo>
                    <a:lnTo>
                      <a:pt x="0" y="145"/>
                    </a:lnTo>
                    <a:lnTo>
                      <a:pt x="0" y="146"/>
                    </a:lnTo>
                    <a:lnTo>
                      <a:pt x="0" y="147"/>
                    </a:lnTo>
                    <a:lnTo>
                      <a:pt x="0" y="148"/>
                    </a:lnTo>
                    <a:lnTo>
                      <a:pt x="0" y="149"/>
                    </a:lnTo>
                    <a:lnTo>
                      <a:pt x="0" y="150"/>
                    </a:lnTo>
                    <a:lnTo>
                      <a:pt x="0" y="151"/>
                    </a:lnTo>
                    <a:lnTo>
                      <a:pt x="0" y="153"/>
                    </a:lnTo>
                    <a:lnTo>
                      <a:pt x="0" y="154"/>
                    </a:lnTo>
                    <a:lnTo>
                      <a:pt x="0" y="155"/>
                    </a:lnTo>
                    <a:lnTo>
                      <a:pt x="0" y="156"/>
                    </a:lnTo>
                    <a:lnTo>
                      <a:pt x="0" y="157"/>
                    </a:lnTo>
                    <a:lnTo>
                      <a:pt x="0" y="158"/>
                    </a:lnTo>
                    <a:lnTo>
                      <a:pt x="0" y="159"/>
                    </a:lnTo>
                    <a:lnTo>
                      <a:pt x="0" y="160"/>
                    </a:lnTo>
                    <a:lnTo>
                      <a:pt x="0" y="161"/>
                    </a:lnTo>
                    <a:lnTo>
                      <a:pt x="0" y="162"/>
                    </a:lnTo>
                    <a:lnTo>
                      <a:pt x="0" y="163"/>
                    </a:lnTo>
                    <a:lnTo>
                      <a:pt x="0" y="164"/>
                    </a:lnTo>
                    <a:lnTo>
                      <a:pt x="0" y="165"/>
                    </a:lnTo>
                    <a:lnTo>
                      <a:pt x="0" y="166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06" name="Freeform 77">
                <a:extLst>
                  <a:ext uri="{FF2B5EF4-FFF2-40B4-BE49-F238E27FC236}">
                    <a16:creationId xmlns:a16="http://schemas.microsoft.com/office/drawing/2014/main" id="{9DA91F7F-D2E5-49E4-8EE6-FB72FE578E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0" y="1399"/>
                <a:ext cx="64" cy="305"/>
              </a:xfrm>
              <a:custGeom>
                <a:avLst/>
                <a:gdLst>
                  <a:gd name="T0" fmla="*/ 8359359 w 55"/>
                  <a:gd name="T1" fmla="*/ 2 h 271"/>
                  <a:gd name="T2" fmla="*/ 7853084 w 55"/>
                  <a:gd name="T3" fmla="*/ 93371 h 271"/>
                  <a:gd name="T4" fmla="*/ 7416294 w 55"/>
                  <a:gd name="T5" fmla="*/ 189755 h 271"/>
                  <a:gd name="T6" fmla="*/ 6638298 w 55"/>
                  <a:gd name="T7" fmla="*/ 304450 h 271"/>
                  <a:gd name="T8" fmla="*/ 5962751 w 55"/>
                  <a:gd name="T9" fmla="*/ 434128 h 271"/>
                  <a:gd name="T10" fmla="*/ 4984119 w 55"/>
                  <a:gd name="T11" fmla="*/ 565381 h 271"/>
                  <a:gd name="T12" fmla="*/ 4706902 w 55"/>
                  <a:gd name="T13" fmla="*/ 640386 h 271"/>
                  <a:gd name="T14" fmla="*/ 4213130 w 55"/>
                  <a:gd name="T15" fmla="*/ 716147 h 271"/>
                  <a:gd name="T16" fmla="*/ 3784381 w 55"/>
                  <a:gd name="T17" fmla="*/ 783918 h 271"/>
                  <a:gd name="T18" fmla="*/ 3252202 w 55"/>
                  <a:gd name="T19" fmla="*/ 882044 h 271"/>
                  <a:gd name="T20" fmla="*/ 2625477 w 55"/>
                  <a:gd name="T21" fmla="*/ 1020925 h 271"/>
                  <a:gd name="T22" fmla="*/ 1938981 w 55"/>
                  <a:gd name="T23" fmla="*/ 1096727 h 271"/>
                  <a:gd name="T24" fmla="*/ 1230614 w 55"/>
                  <a:gd name="T25" fmla="*/ 1163880 h 271"/>
                  <a:gd name="T26" fmla="*/ 781034 w 55"/>
                  <a:gd name="T27" fmla="*/ 1234324 h 271"/>
                  <a:gd name="T28" fmla="*/ 3 w 55"/>
                  <a:gd name="T29" fmla="*/ 1337090 h 271"/>
                  <a:gd name="T30" fmla="*/ 0 w 55"/>
                  <a:gd name="T31" fmla="*/ 1464724 h 271"/>
                  <a:gd name="T32" fmla="*/ 0 w 55"/>
                  <a:gd name="T33" fmla="*/ 1552143 h 271"/>
                  <a:gd name="T34" fmla="*/ 0 w 55"/>
                  <a:gd name="T35" fmla="*/ 1627414 h 271"/>
                  <a:gd name="T36" fmla="*/ 0 w 55"/>
                  <a:gd name="T37" fmla="*/ 1693642 h 271"/>
                  <a:gd name="T38" fmla="*/ 1 w 55"/>
                  <a:gd name="T39" fmla="*/ 1783060 h 271"/>
                  <a:gd name="T40" fmla="*/ 2 w 55"/>
                  <a:gd name="T41" fmla="*/ 1905718 h 271"/>
                  <a:gd name="T42" fmla="*/ 2 w 55"/>
                  <a:gd name="T43" fmla="*/ 1933415 h 271"/>
                  <a:gd name="T44" fmla="*/ 2 w 55"/>
                  <a:gd name="T45" fmla="*/ 1980393 h 271"/>
                  <a:gd name="T46" fmla="*/ 2 w 55"/>
                  <a:gd name="T47" fmla="*/ 2006765 h 271"/>
                  <a:gd name="T48" fmla="*/ 2 w 55"/>
                  <a:gd name="T49" fmla="*/ 2061385 h 271"/>
                  <a:gd name="T50" fmla="*/ 2 w 55"/>
                  <a:gd name="T51" fmla="*/ 2101654 h 271"/>
                  <a:gd name="T52" fmla="*/ 2 w 55"/>
                  <a:gd name="T53" fmla="*/ 2175984 h 271"/>
                  <a:gd name="T54" fmla="*/ 2 w 55"/>
                  <a:gd name="T55" fmla="*/ 2228856 h 271"/>
                  <a:gd name="T56" fmla="*/ 2 w 55"/>
                  <a:gd name="T57" fmla="*/ 2270569 h 271"/>
                  <a:gd name="T58" fmla="*/ 2 w 55"/>
                  <a:gd name="T59" fmla="*/ 2299428 h 271"/>
                  <a:gd name="T60" fmla="*/ 2 w 55"/>
                  <a:gd name="T61" fmla="*/ 2350055 h 271"/>
                  <a:gd name="T62" fmla="*/ 2 w 55"/>
                  <a:gd name="T63" fmla="*/ 2350913 h 271"/>
                  <a:gd name="T64" fmla="*/ 2 w 55"/>
                  <a:gd name="T65" fmla="*/ 2350913 h 271"/>
                  <a:gd name="T66" fmla="*/ 2 w 55"/>
                  <a:gd name="T67" fmla="*/ 2350913 h 271"/>
                  <a:gd name="T68" fmla="*/ 2 w 55"/>
                  <a:gd name="T69" fmla="*/ 2350913 h 271"/>
                  <a:gd name="T70" fmla="*/ 2 w 55"/>
                  <a:gd name="T71" fmla="*/ 2350913 h 271"/>
                  <a:gd name="T72" fmla="*/ 1 w 55"/>
                  <a:gd name="T73" fmla="*/ 2365330 h 271"/>
                  <a:gd name="T74" fmla="*/ 1 w 55"/>
                  <a:gd name="T75" fmla="*/ 2413903 h 271"/>
                  <a:gd name="T76" fmla="*/ 0 w 55"/>
                  <a:gd name="T77" fmla="*/ 2448986 h 271"/>
                  <a:gd name="T78" fmla="*/ 0 w 55"/>
                  <a:gd name="T79" fmla="*/ 2493858 h 271"/>
                  <a:gd name="T80" fmla="*/ 1 w 55"/>
                  <a:gd name="T81" fmla="*/ 2555437 h 271"/>
                  <a:gd name="T82" fmla="*/ 3 w 55"/>
                  <a:gd name="T83" fmla="*/ 2662087 h 271"/>
                  <a:gd name="T84" fmla="*/ 671201 w 55"/>
                  <a:gd name="T85" fmla="*/ 2777016 h 271"/>
                  <a:gd name="T86" fmla="*/ 908840 w 55"/>
                  <a:gd name="T87" fmla="*/ 2860804 h 271"/>
                  <a:gd name="T88" fmla="*/ 1431987 w 55"/>
                  <a:gd name="T89" fmla="*/ 2938669 h 271"/>
                  <a:gd name="T90" fmla="*/ 2256269 w 55"/>
                  <a:gd name="T91" fmla="*/ 2998193 h 271"/>
                  <a:gd name="T92" fmla="*/ 3111504 w 55"/>
                  <a:gd name="T93" fmla="*/ 3058259 h 271"/>
                  <a:gd name="T94" fmla="*/ 3784381 w 55"/>
                  <a:gd name="T95" fmla="*/ 3058259 h 271"/>
                  <a:gd name="T96" fmla="*/ 4213130 w 55"/>
                  <a:gd name="T97" fmla="*/ 3058259 h 271"/>
                  <a:gd name="T98" fmla="*/ 4813683 w 55"/>
                  <a:gd name="T99" fmla="*/ 3058259 h 271"/>
                  <a:gd name="T100" fmla="*/ 5477122 w 55"/>
                  <a:gd name="T101" fmla="*/ 3057601 h 271"/>
                  <a:gd name="T102" fmla="*/ 5704787 w 55"/>
                  <a:gd name="T103" fmla="*/ 3057601 h 271"/>
                  <a:gd name="T104" fmla="*/ 5704787 w 55"/>
                  <a:gd name="T105" fmla="*/ 3057601 h 271"/>
                  <a:gd name="T106" fmla="*/ 5704787 w 55"/>
                  <a:gd name="T107" fmla="*/ 3057601 h 271"/>
                  <a:gd name="T108" fmla="*/ 5704787 w 55"/>
                  <a:gd name="T109" fmla="*/ 3057601 h 271"/>
                  <a:gd name="T110" fmla="*/ 5704787 w 55"/>
                  <a:gd name="T111" fmla="*/ 3057601 h 271"/>
                  <a:gd name="T112" fmla="*/ 5704787 w 55"/>
                  <a:gd name="T113" fmla="*/ 3057601 h 27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55"/>
                  <a:gd name="T172" fmla="*/ 0 h 271"/>
                  <a:gd name="T173" fmla="*/ 55 w 55"/>
                  <a:gd name="T174" fmla="*/ 271 h 27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55" h="271">
                    <a:moveTo>
                      <a:pt x="54" y="0"/>
                    </a:moveTo>
                    <a:lnTo>
                      <a:pt x="53" y="0"/>
                    </a:lnTo>
                    <a:lnTo>
                      <a:pt x="53" y="1"/>
                    </a:lnTo>
                    <a:lnTo>
                      <a:pt x="53" y="2"/>
                    </a:lnTo>
                    <a:lnTo>
                      <a:pt x="52" y="2"/>
                    </a:lnTo>
                    <a:lnTo>
                      <a:pt x="52" y="3"/>
                    </a:lnTo>
                    <a:lnTo>
                      <a:pt x="52" y="4"/>
                    </a:lnTo>
                    <a:lnTo>
                      <a:pt x="52" y="5"/>
                    </a:lnTo>
                    <a:lnTo>
                      <a:pt x="51" y="6"/>
                    </a:lnTo>
                    <a:lnTo>
                      <a:pt x="50" y="7"/>
                    </a:lnTo>
                    <a:lnTo>
                      <a:pt x="50" y="8"/>
                    </a:lnTo>
                    <a:lnTo>
                      <a:pt x="50" y="9"/>
                    </a:lnTo>
                    <a:lnTo>
                      <a:pt x="49" y="10"/>
                    </a:lnTo>
                    <a:lnTo>
                      <a:pt x="48" y="12"/>
                    </a:lnTo>
                    <a:lnTo>
                      <a:pt x="48" y="13"/>
                    </a:lnTo>
                    <a:lnTo>
                      <a:pt x="47" y="15"/>
                    </a:lnTo>
                    <a:lnTo>
                      <a:pt x="47" y="16"/>
                    </a:lnTo>
                    <a:lnTo>
                      <a:pt x="46" y="18"/>
                    </a:lnTo>
                    <a:lnTo>
                      <a:pt x="45" y="20"/>
                    </a:lnTo>
                    <a:lnTo>
                      <a:pt x="44" y="21"/>
                    </a:lnTo>
                    <a:lnTo>
                      <a:pt x="44" y="23"/>
                    </a:lnTo>
                    <a:lnTo>
                      <a:pt x="43" y="25"/>
                    </a:lnTo>
                    <a:lnTo>
                      <a:pt x="42" y="26"/>
                    </a:lnTo>
                    <a:lnTo>
                      <a:pt x="42" y="28"/>
                    </a:lnTo>
                    <a:lnTo>
                      <a:pt x="41" y="30"/>
                    </a:lnTo>
                    <a:lnTo>
                      <a:pt x="40" y="32"/>
                    </a:lnTo>
                    <a:lnTo>
                      <a:pt x="39" y="34"/>
                    </a:lnTo>
                    <a:lnTo>
                      <a:pt x="38" y="36"/>
                    </a:lnTo>
                    <a:lnTo>
                      <a:pt x="38" y="38"/>
                    </a:lnTo>
                    <a:lnTo>
                      <a:pt x="37" y="40"/>
                    </a:lnTo>
                    <a:lnTo>
                      <a:pt x="36" y="42"/>
                    </a:lnTo>
                    <a:lnTo>
                      <a:pt x="34" y="45"/>
                    </a:lnTo>
                    <a:lnTo>
                      <a:pt x="34" y="47"/>
                    </a:lnTo>
                    <a:lnTo>
                      <a:pt x="33" y="48"/>
                    </a:lnTo>
                    <a:lnTo>
                      <a:pt x="32" y="50"/>
                    </a:lnTo>
                    <a:lnTo>
                      <a:pt x="32" y="51"/>
                    </a:lnTo>
                    <a:lnTo>
                      <a:pt x="31" y="52"/>
                    </a:lnTo>
                    <a:lnTo>
                      <a:pt x="30" y="54"/>
                    </a:lnTo>
                    <a:lnTo>
                      <a:pt x="30" y="55"/>
                    </a:lnTo>
                    <a:lnTo>
                      <a:pt x="30" y="56"/>
                    </a:lnTo>
                    <a:lnTo>
                      <a:pt x="29" y="57"/>
                    </a:lnTo>
                    <a:lnTo>
                      <a:pt x="29" y="58"/>
                    </a:lnTo>
                    <a:lnTo>
                      <a:pt x="28" y="59"/>
                    </a:lnTo>
                    <a:lnTo>
                      <a:pt x="28" y="60"/>
                    </a:lnTo>
                    <a:lnTo>
                      <a:pt x="28" y="61"/>
                    </a:lnTo>
                    <a:lnTo>
                      <a:pt x="27" y="62"/>
                    </a:lnTo>
                    <a:lnTo>
                      <a:pt x="27" y="63"/>
                    </a:lnTo>
                    <a:lnTo>
                      <a:pt x="26" y="64"/>
                    </a:lnTo>
                    <a:lnTo>
                      <a:pt x="26" y="65"/>
                    </a:lnTo>
                    <a:lnTo>
                      <a:pt x="25" y="66"/>
                    </a:lnTo>
                    <a:lnTo>
                      <a:pt x="25" y="67"/>
                    </a:lnTo>
                    <a:lnTo>
                      <a:pt x="24" y="68"/>
                    </a:lnTo>
                    <a:lnTo>
                      <a:pt x="24" y="69"/>
                    </a:lnTo>
                    <a:lnTo>
                      <a:pt x="24" y="70"/>
                    </a:lnTo>
                    <a:lnTo>
                      <a:pt x="23" y="72"/>
                    </a:lnTo>
                    <a:lnTo>
                      <a:pt x="22" y="73"/>
                    </a:lnTo>
                    <a:lnTo>
                      <a:pt x="22" y="74"/>
                    </a:lnTo>
                    <a:lnTo>
                      <a:pt x="21" y="76"/>
                    </a:lnTo>
                    <a:lnTo>
                      <a:pt x="21" y="77"/>
                    </a:lnTo>
                    <a:lnTo>
                      <a:pt x="20" y="79"/>
                    </a:lnTo>
                    <a:lnTo>
                      <a:pt x="19" y="81"/>
                    </a:lnTo>
                    <a:lnTo>
                      <a:pt x="19" y="83"/>
                    </a:lnTo>
                    <a:lnTo>
                      <a:pt x="17" y="86"/>
                    </a:lnTo>
                    <a:lnTo>
                      <a:pt x="16" y="88"/>
                    </a:lnTo>
                    <a:lnTo>
                      <a:pt x="16" y="90"/>
                    </a:lnTo>
                    <a:lnTo>
                      <a:pt x="15" y="91"/>
                    </a:lnTo>
                    <a:lnTo>
                      <a:pt x="14" y="92"/>
                    </a:lnTo>
                    <a:lnTo>
                      <a:pt x="13" y="94"/>
                    </a:lnTo>
                    <a:lnTo>
                      <a:pt x="13" y="95"/>
                    </a:lnTo>
                    <a:lnTo>
                      <a:pt x="12" y="96"/>
                    </a:lnTo>
                    <a:lnTo>
                      <a:pt x="12" y="97"/>
                    </a:lnTo>
                    <a:lnTo>
                      <a:pt x="11" y="98"/>
                    </a:lnTo>
                    <a:lnTo>
                      <a:pt x="10" y="99"/>
                    </a:lnTo>
                    <a:lnTo>
                      <a:pt x="10" y="100"/>
                    </a:lnTo>
                    <a:lnTo>
                      <a:pt x="9" y="101"/>
                    </a:lnTo>
                    <a:lnTo>
                      <a:pt x="9" y="102"/>
                    </a:lnTo>
                    <a:lnTo>
                      <a:pt x="8" y="103"/>
                    </a:lnTo>
                    <a:lnTo>
                      <a:pt x="8" y="104"/>
                    </a:lnTo>
                    <a:lnTo>
                      <a:pt x="7" y="105"/>
                    </a:lnTo>
                    <a:lnTo>
                      <a:pt x="7" y="106"/>
                    </a:lnTo>
                    <a:lnTo>
                      <a:pt x="6" y="107"/>
                    </a:lnTo>
                    <a:lnTo>
                      <a:pt x="6" y="108"/>
                    </a:lnTo>
                    <a:lnTo>
                      <a:pt x="5" y="109"/>
                    </a:lnTo>
                    <a:lnTo>
                      <a:pt x="5" y="110"/>
                    </a:lnTo>
                    <a:lnTo>
                      <a:pt x="4" y="111"/>
                    </a:lnTo>
                    <a:lnTo>
                      <a:pt x="4" y="112"/>
                    </a:lnTo>
                    <a:lnTo>
                      <a:pt x="4" y="114"/>
                    </a:lnTo>
                    <a:lnTo>
                      <a:pt x="3" y="115"/>
                    </a:lnTo>
                    <a:lnTo>
                      <a:pt x="3" y="117"/>
                    </a:lnTo>
                    <a:lnTo>
                      <a:pt x="2" y="118"/>
                    </a:lnTo>
                    <a:lnTo>
                      <a:pt x="2" y="120"/>
                    </a:lnTo>
                    <a:lnTo>
                      <a:pt x="2" y="122"/>
                    </a:lnTo>
                    <a:lnTo>
                      <a:pt x="2" y="124"/>
                    </a:lnTo>
                    <a:lnTo>
                      <a:pt x="1" y="128"/>
                    </a:lnTo>
                    <a:lnTo>
                      <a:pt x="0" y="129"/>
                    </a:lnTo>
                    <a:lnTo>
                      <a:pt x="0" y="131"/>
                    </a:lnTo>
                    <a:lnTo>
                      <a:pt x="0" y="132"/>
                    </a:lnTo>
                    <a:lnTo>
                      <a:pt x="0" y="133"/>
                    </a:lnTo>
                    <a:lnTo>
                      <a:pt x="0" y="134"/>
                    </a:lnTo>
                    <a:lnTo>
                      <a:pt x="0" y="136"/>
                    </a:lnTo>
                    <a:lnTo>
                      <a:pt x="0" y="137"/>
                    </a:lnTo>
                    <a:lnTo>
                      <a:pt x="0" y="138"/>
                    </a:lnTo>
                    <a:lnTo>
                      <a:pt x="0" y="139"/>
                    </a:lnTo>
                    <a:lnTo>
                      <a:pt x="0" y="140"/>
                    </a:lnTo>
                    <a:lnTo>
                      <a:pt x="0" y="141"/>
                    </a:lnTo>
                    <a:lnTo>
                      <a:pt x="0" y="142"/>
                    </a:lnTo>
                    <a:lnTo>
                      <a:pt x="0" y="143"/>
                    </a:lnTo>
                    <a:lnTo>
                      <a:pt x="0" y="144"/>
                    </a:lnTo>
                    <a:lnTo>
                      <a:pt x="0" y="145"/>
                    </a:lnTo>
                    <a:lnTo>
                      <a:pt x="0" y="146"/>
                    </a:lnTo>
                    <a:lnTo>
                      <a:pt x="0" y="147"/>
                    </a:lnTo>
                    <a:lnTo>
                      <a:pt x="0" y="148"/>
                    </a:lnTo>
                    <a:lnTo>
                      <a:pt x="0" y="149"/>
                    </a:lnTo>
                    <a:lnTo>
                      <a:pt x="0" y="150"/>
                    </a:lnTo>
                    <a:lnTo>
                      <a:pt x="1" y="152"/>
                    </a:lnTo>
                    <a:lnTo>
                      <a:pt x="1" y="153"/>
                    </a:lnTo>
                    <a:lnTo>
                      <a:pt x="1" y="154"/>
                    </a:lnTo>
                    <a:lnTo>
                      <a:pt x="1" y="156"/>
                    </a:lnTo>
                    <a:lnTo>
                      <a:pt x="1" y="157"/>
                    </a:lnTo>
                    <a:lnTo>
                      <a:pt x="1" y="158"/>
                    </a:lnTo>
                    <a:lnTo>
                      <a:pt x="1" y="160"/>
                    </a:lnTo>
                    <a:lnTo>
                      <a:pt x="1" y="162"/>
                    </a:lnTo>
                    <a:lnTo>
                      <a:pt x="1" y="164"/>
                    </a:lnTo>
                    <a:lnTo>
                      <a:pt x="2" y="166"/>
                    </a:lnTo>
                    <a:lnTo>
                      <a:pt x="2" y="167"/>
                    </a:lnTo>
                    <a:lnTo>
                      <a:pt x="2" y="168"/>
                    </a:lnTo>
                    <a:lnTo>
                      <a:pt x="2" y="169"/>
                    </a:lnTo>
                    <a:lnTo>
                      <a:pt x="2" y="170"/>
                    </a:lnTo>
                    <a:lnTo>
                      <a:pt x="2" y="171"/>
                    </a:lnTo>
                    <a:lnTo>
                      <a:pt x="2" y="172"/>
                    </a:lnTo>
                    <a:lnTo>
                      <a:pt x="2" y="173"/>
                    </a:lnTo>
                    <a:lnTo>
                      <a:pt x="2" y="174"/>
                    </a:lnTo>
                    <a:lnTo>
                      <a:pt x="2" y="175"/>
                    </a:lnTo>
                    <a:lnTo>
                      <a:pt x="2" y="176"/>
                    </a:lnTo>
                    <a:lnTo>
                      <a:pt x="2" y="177"/>
                    </a:lnTo>
                    <a:lnTo>
                      <a:pt x="2" y="178"/>
                    </a:lnTo>
                    <a:lnTo>
                      <a:pt x="2" y="179"/>
                    </a:lnTo>
                    <a:lnTo>
                      <a:pt x="2" y="180"/>
                    </a:lnTo>
                    <a:lnTo>
                      <a:pt x="2" y="181"/>
                    </a:lnTo>
                    <a:lnTo>
                      <a:pt x="2" y="182"/>
                    </a:lnTo>
                    <a:lnTo>
                      <a:pt x="2" y="183"/>
                    </a:lnTo>
                    <a:lnTo>
                      <a:pt x="2" y="184"/>
                    </a:lnTo>
                    <a:lnTo>
                      <a:pt x="2" y="185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0"/>
                    </a:lnTo>
                    <a:lnTo>
                      <a:pt x="2" y="191"/>
                    </a:lnTo>
                    <a:lnTo>
                      <a:pt x="2" y="192"/>
                    </a:lnTo>
                    <a:lnTo>
                      <a:pt x="2" y="193"/>
                    </a:lnTo>
                    <a:lnTo>
                      <a:pt x="2" y="194"/>
                    </a:lnTo>
                    <a:lnTo>
                      <a:pt x="2" y="195"/>
                    </a:lnTo>
                    <a:lnTo>
                      <a:pt x="2" y="196"/>
                    </a:lnTo>
                    <a:lnTo>
                      <a:pt x="2" y="197"/>
                    </a:lnTo>
                    <a:lnTo>
                      <a:pt x="2" y="198"/>
                    </a:lnTo>
                    <a:lnTo>
                      <a:pt x="2" y="199"/>
                    </a:lnTo>
                    <a:lnTo>
                      <a:pt x="2" y="200"/>
                    </a:lnTo>
                    <a:lnTo>
                      <a:pt x="2" y="201"/>
                    </a:lnTo>
                    <a:lnTo>
                      <a:pt x="2" y="202"/>
                    </a:lnTo>
                    <a:lnTo>
                      <a:pt x="2" y="203"/>
                    </a:lnTo>
                    <a:lnTo>
                      <a:pt x="2" y="204"/>
                    </a:lnTo>
                    <a:lnTo>
                      <a:pt x="2" y="205"/>
                    </a:lnTo>
                    <a:lnTo>
                      <a:pt x="2" y="206"/>
                    </a:lnTo>
                    <a:lnTo>
                      <a:pt x="2" y="207"/>
                    </a:lnTo>
                    <a:lnTo>
                      <a:pt x="1" y="208"/>
                    </a:lnTo>
                    <a:lnTo>
                      <a:pt x="1" y="209"/>
                    </a:lnTo>
                    <a:lnTo>
                      <a:pt x="1" y="210"/>
                    </a:lnTo>
                    <a:lnTo>
                      <a:pt x="1" y="211"/>
                    </a:lnTo>
                    <a:lnTo>
                      <a:pt x="1" y="212"/>
                    </a:lnTo>
                    <a:lnTo>
                      <a:pt x="1" y="213"/>
                    </a:lnTo>
                    <a:lnTo>
                      <a:pt x="1" y="214"/>
                    </a:lnTo>
                    <a:lnTo>
                      <a:pt x="1" y="215"/>
                    </a:lnTo>
                    <a:lnTo>
                      <a:pt x="0" y="216"/>
                    </a:lnTo>
                    <a:lnTo>
                      <a:pt x="0" y="217"/>
                    </a:lnTo>
                    <a:lnTo>
                      <a:pt x="0" y="218"/>
                    </a:lnTo>
                    <a:lnTo>
                      <a:pt x="0" y="219"/>
                    </a:lnTo>
                    <a:lnTo>
                      <a:pt x="0" y="220"/>
                    </a:lnTo>
                    <a:lnTo>
                      <a:pt x="0" y="221"/>
                    </a:lnTo>
                    <a:lnTo>
                      <a:pt x="0" y="222"/>
                    </a:lnTo>
                    <a:lnTo>
                      <a:pt x="1" y="222"/>
                    </a:lnTo>
                    <a:lnTo>
                      <a:pt x="1" y="223"/>
                    </a:lnTo>
                    <a:lnTo>
                      <a:pt x="1" y="224"/>
                    </a:lnTo>
                    <a:lnTo>
                      <a:pt x="1" y="225"/>
                    </a:lnTo>
                    <a:lnTo>
                      <a:pt x="1" y="226"/>
                    </a:lnTo>
                    <a:lnTo>
                      <a:pt x="2" y="228"/>
                    </a:lnTo>
                    <a:lnTo>
                      <a:pt x="2" y="231"/>
                    </a:lnTo>
                    <a:lnTo>
                      <a:pt x="2" y="233"/>
                    </a:lnTo>
                    <a:lnTo>
                      <a:pt x="3" y="235"/>
                    </a:lnTo>
                    <a:lnTo>
                      <a:pt x="3" y="237"/>
                    </a:lnTo>
                    <a:lnTo>
                      <a:pt x="3" y="238"/>
                    </a:lnTo>
                    <a:lnTo>
                      <a:pt x="4" y="240"/>
                    </a:lnTo>
                    <a:lnTo>
                      <a:pt x="4" y="242"/>
                    </a:lnTo>
                    <a:lnTo>
                      <a:pt x="4" y="243"/>
                    </a:lnTo>
                    <a:lnTo>
                      <a:pt x="4" y="244"/>
                    </a:lnTo>
                    <a:lnTo>
                      <a:pt x="4" y="246"/>
                    </a:lnTo>
                    <a:lnTo>
                      <a:pt x="5" y="247"/>
                    </a:lnTo>
                    <a:lnTo>
                      <a:pt x="5" y="248"/>
                    </a:lnTo>
                    <a:lnTo>
                      <a:pt x="5" y="250"/>
                    </a:lnTo>
                    <a:lnTo>
                      <a:pt x="6" y="251"/>
                    </a:lnTo>
                    <a:lnTo>
                      <a:pt x="6" y="252"/>
                    </a:lnTo>
                    <a:lnTo>
                      <a:pt x="6" y="253"/>
                    </a:lnTo>
                    <a:lnTo>
                      <a:pt x="7" y="254"/>
                    </a:lnTo>
                    <a:lnTo>
                      <a:pt x="7" y="256"/>
                    </a:lnTo>
                    <a:lnTo>
                      <a:pt x="8" y="257"/>
                    </a:lnTo>
                    <a:lnTo>
                      <a:pt x="8" y="258"/>
                    </a:lnTo>
                    <a:lnTo>
                      <a:pt x="9" y="259"/>
                    </a:lnTo>
                    <a:lnTo>
                      <a:pt x="10" y="260"/>
                    </a:lnTo>
                    <a:lnTo>
                      <a:pt x="10" y="261"/>
                    </a:lnTo>
                    <a:lnTo>
                      <a:pt x="11" y="262"/>
                    </a:lnTo>
                    <a:lnTo>
                      <a:pt x="12" y="263"/>
                    </a:lnTo>
                    <a:lnTo>
                      <a:pt x="13" y="264"/>
                    </a:lnTo>
                    <a:lnTo>
                      <a:pt x="14" y="265"/>
                    </a:lnTo>
                    <a:lnTo>
                      <a:pt x="15" y="266"/>
                    </a:lnTo>
                    <a:lnTo>
                      <a:pt x="16" y="267"/>
                    </a:lnTo>
                    <a:lnTo>
                      <a:pt x="17" y="268"/>
                    </a:lnTo>
                    <a:lnTo>
                      <a:pt x="19" y="269"/>
                    </a:lnTo>
                    <a:lnTo>
                      <a:pt x="20" y="269"/>
                    </a:lnTo>
                    <a:lnTo>
                      <a:pt x="20" y="270"/>
                    </a:lnTo>
                    <a:lnTo>
                      <a:pt x="21" y="270"/>
                    </a:lnTo>
                    <a:lnTo>
                      <a:pt x="22" y="270"/>
                    </a:lnTo>
                    <a:lnTo>
                      <a:pt x="23" y="270"/>
                    </a:lnTo>
                    <a:lnTo>
                      <a:pt x="24" y="270"/>
                    </a:lnTo>
                    <a:lnTo>
                      <a:pt x="25" y="270"/>
                    </a:lnTo>
                    <a:lnTo>
                      <a:pt x="26" y="270"/>
                    </a:lnTo>
                    <a:lnTo>
                      <a:pt x="27" y="270"/>
                    </a:lnTo>
                    <a:lnTo>
                      <a:pt x="28" y="270"/>
                    </a:lnTo>
                    <a:lnTo>
                      <a:pt x="29" y="270"/>
                    </a:lnTo>
                    <a:lnTo>
                      <a:pt x="30" y="270"/>
                    </a:lnTo>
                    <a:lnTo>
                      <a:pt x="31" y="270"/>
                    </a:lnTo>
                    <a:lnTo>
                      <a:pt x="32" y="269"/>
                    </a:lnTo>
                    <a:lnTo>
                      <a:pt x="33" y="269"/>
                    </a:lnTo>
                    <a:lnTo>
                      <a:pt x="34" y="269"/>
                    </a:lnTo>
                    <a:lnTo>
                      <a:pt x="35" y="269"/>
                    </a:lnTo>
                    <a:lnTo>
                      <a:pt x="36" y="269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07" name="Freeform 78">
                <a:extLst>
                  <a:ext uri="{FF2B5EF4-FFF2-40B4-BE49-F238E27FC236}">
                    <a16:creationId xmlns:a16="http://schemas.microsoft.com/office/drawing/2014/main" id="{5DD19EE5-EC1C-4B71-A625-3EEEDA632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" y="1724"/>
                <a:ext cx="151" cy="562"/>
              </a:xfrm>
              <a:custGeom>
                <a:avLst/>
                <a:gdLst>
                  <a:gd name="T0" fmla="*/ 14183896 w 129"/>
                  <a:gd name="T1" fmla="*/ 1 h 498"/>
                  <a:gd name="T2" fmla="*/ 12692332 w 129"/>
                  <a:gd name="T3" fmla="*/ 0 h 498"/>
                  <a:gd name="T4" fmla="*/ 11170206 w 129"/>
                  <a:gd name="T5" fmla="*/ 0 h 498"/>
                  <a:gd name="T6" fmla="*/ 8957652 w 129"/>
                  <a:gd name="T7" fmla="*/ 66721 h 498"/>
                  <a:gd name="T8" fmla="*/ 7555211 w 129"/>
                  <a:gd name="T9" fmla="*/ 108217 h 498"/>
                  <a:gd name="T10" fmla="*/ 6760712 w 129"/>
                  <a:gd name="T11" fmla="*/ 180761 h 498"/>
                  <a:gd name="T12" fmla="*/ 6249647 w 129"/>
                  <a:gd name="T13" fmla="*/ 319644 h 498"/>
                  <a:gd name="T14" fmla="*/ 4934214 w 129"/>
                  <a:gd name="T15" fmla="*/ 484821 h 498"/>
                  <a:gd name="T16" fmla="*/ 5514068 w 129"/>
                  <a:gd name="T17" fmla="*/ 617441 h 498"/>
                  <a:gd name="T18" fmla="*/ 5775708 w 129"/>
                  <a:gd name="T19" fmla="*/ 786338 h 498"/>
                  <a:gd name="T20" fmla="*/ 6249647 w 129"/>
                  <a:gd name="T21" fmla="*/ 953728 h 498"/>
                  <a:gd name="T22" fmla="*/ 6249647 w 129"/>
                  <a:gd name="T23" fmla="*/ 1023243 h 498"/>
                  <a:gd name="T24" fmla="*/ 6249647 w 129"/>
                  <a:gd name="T25" fmla="*/ 1091579 h 498"/>
                  <a:gd name="T26" fmla="*/ 6249647 w 129"/>
                  <a:gd name="T27" fmla="*/ 1208493 h 498"/>
                  <a:gd name="T28" fmla="*/ 6249647 w 129"/>
                  <a:gd name="T29" fmla="*/ 1297071 h 498"/>
                  <a:gd name="T30" fmla="*/ 6249647 w 129"/>
                  <a:gd name="T31" fmla="*/ 1363240 h 498"/>
                  <a:gd name="T32" fmla="*/ 6249647 w 129"/>
                  <a:gd name="T33" fmla="*/ 1439274 h 498"/>
                  <a:gd name="T34" fmla="*/ 4934214 w 129"/>
                  <a:gd name="T35" fmla="*/ 1627580 h 498"/>
                  <a:gd name="T36" fmla="*/ 3947182 w 129"/>
                  <a:gd name="T37" fmla="*/ 1745658 h 498"/>
                  <a:gd name="T38" fmla="*/ 2509204 w 129"/>
                  <a:gd name="T39" fmla="*/ 1877016 h 498"/>
                  <a:gd name="T40" fmla="*/ 1310920 w 129"/>
                  <a:gd name="T41" fmla="*/ 2152907 h 498"/>
                  <a:gd name="T42" fmla="*/ 1119925 w 129"/>
                  <a:gd name="T43" fmla="*/ 2390462 h 498"/>
                  <a:gd name="T44" fmla="*/ 1310920 w 129"/>
                  <a:gd name="T45" fmla="*/ 2583798 h 498"/>
                  <a:gd name="T46" fmla="*/ 1534488 w 129"/>
                  <a:gd name="T47" fmla="*/ 2831309 h 498"/>
                  <a:gd name="T48" fmla="*/ 1534488 w 129"/>
                  <a:gd name="T49" fmla="*/ 3023518 h 498"/>
                  <a:gd name="T50" fmla="*/ 1534488 w 129"/>
                  <a:gd name="T51" fmla="*/ 3067156 h 498"/>
                  <a:gd name="T52" fmla="*/ 1534488 w 129"/>
                  <a:gd name="T53" fmla="*/ 3127668 h 498"/>
                  <a:gd name="T54" fmla="*/ 1534488 w 129"/>
                  <a:gd name="T55" fmla="*/ 3275874 h 498"/>
                  <a:gd name="T56" fmla="*/ 1534488 w 129"/>
                  <a:gd name="T57" fmla="*/ 3331556 h 498"/>
                  <a:gd name="T58" fmla="*/ 1534488 w 129"/>
                  <a:gd name="T59" fmla="*/ 3412083 h 498"/>
                  <a:gd name="T60" fmla="*/ 1534488 w 129"/>
                  <a:gd name="T61" fmla="*/ 3491831 h 498"/>
                  <a:gd name="T62" fmla="*/ 1119925 w 129"/>
                  <a:gd name="T63" fmla="*/ 3811223 h 498"/>
                  <a:gd name="T64" fmla="*/ 1 w 129"/>
                  <a:gd name="T65" fmla="*/ 4048684 h 498"/>
                  <a:gd name="T66" fmla="*/ 2 w 129"/>
                  <a:gd name="T67" fmla="*/ 4248486 h 498"/>
                  <a:gd name="T68" fmla="*/ 3947182 w 129"/>
                  <a:gd name="T69" fmla="*/ 4495122 h 498"/>
                  <a:gd name="T70" fmla="*/ 8957652 w 129"/>
                  <a:gd name="T71" fmla="*/ 4537416 h 498"/>
                  <a:gd name="T72" fmla="*/ 14366663 w 129"/>
                  <a:gd name="T73" fmla="*/ 4495122 h 498"/>
                  <a:gd name="T74" fmla="*/ 19120348 w 129"/>
                  <a:gd name="T75" fmla="*/ 4661237 h 498"/>
                  <a:gd name="T76" fmla="*/ 19434350 w 129"/>
                  <a:gd name="T77" fmla="*/ 4729263 h 498"/>
                  <a:gd name="T78" fmla="*/ 19120348 w 129"/>
                  <a:gd name="T79" fmla="*/ 4804359 h 498"/>
                  <a:gd name="T80" fmla="*/ 19061609 w 129"/>
                  <a:gd name="T81" fmla="*/ 4915302 h 498"/>
                  <a:gd name="T82" fmla="*/ 19684772 w 129"/>
                  <a:gd name="T83" fmla="*/ 5098225 h 498"/>
                  <a:gd name="T84" fmla="*/ 21270137 w 129"/>
                  <a:gd name="T85" fmla="*/ 5243475 h 498"/>
                  <a:gd name="T86" fmla="*/ 22381183 w 129"/>
                  <a:gd name="T87" fmla="*/ 5349084 h 498"/>
                  <a:gd name="T88" fmla="*/ 23681936 w 129"/>
                  <a:gd name="T89" fmla="*/ 5582312 h 498"/>
                  <a:gd name="T90" fmla="*/ 23705085 w 129"/>
                  <a:gd name="T91" fmla="*/ 5734428 h 498"/>
                  <a:gd name="T92" fmla="*/ 23705085 w 129"/>
                  <a:gd name="T93" fmla="*/ 5872488 h 498"/>
                  <a:gd name="T94" fmla="*/ 23681936 w 129"/>
                  <a:gd name="T95" fmla="*/ 6036516 h 498"/>
                  <a:gd name="T96" fmla="*/ 23051538 w 129"/>
                  <a:gd name="T97" fmla="*/ 6197248 h 498"/>
                  <a:gd name="T98" fmla="*/ 23051538 w 129"/>
                  <a:gd name="T99" fmla="*/ 6274558 h 498"/>
                  <a:gd name="T100" fmla="*/ 23041865 w 129"/>
                  <a:gd name="T101" fmla="*/ 6335453 h 498"/>
                  <a:gd name="T102" fmla="*/ 23705085 w 129"/>
                  <a:gd name="T103" fmla="*/ 6444341 h 498"/>
                  <a:gd name="T104" fmla="*/ 24897602 w 129"/>
                  <a:gd name="T105" fmla="*/ 6531777 h 498"/>
                  <a:gd name="T106" fmla="*/ 25783423 w 129"/>
                  <a:gd name="T107" fmla="*/ 6599882 h 498"/>
                  <a:gd name="T108" fmla="*/ 26982808 w 129"/>
                  <a:gd name="T109" fmla="*/ 6677796 h 498"/>
                  <a:gd name="T110" fmla="*/ 29350128 w 129"/>
                  <a:gd name="T111" fmla="*/ 6796956 h 498"/>
                  <a:gd name="T112" fmla="*/ 30666027 w 129"/>
                  <a:gd name="T113" fmla="*/ 6893029 h 498"/>
                  <a:gd name="T114" fmla="*/ 31584527 w 129"/>
                  <a:gd name="T115" fmla="*/ 6979222 h 498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29"/>
                  <a:gd name="T175" fmla="*/ 0 h 498"/>
                  <a:gd name="T176" fmla="*/ 129 w 129"/>
                  <a:gd name="T177" fmla="*/ 498 h 498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29" h="498">
                    <a:moveTo>
                      <a:pt x="58" y="2"/>
                    </a:moveTo>
                    <a:lnTo>
                      <a:pt x="58" y="1"/>
                    </a:lnTo>
                    <a:lnTo>
                      <a:pt x="57" y="1"/>
                    </a:lnTo>
                    <a:lnTo>
                      <a:pt x="56" y="1"/>
                    </a:lnTo>
                    <a:lnTo>
                      <a:pt x="55" y="0"/>
                    </a:lnTo>
                    <a:lnTo>
                      <a:pt x="54" y="0"/>
                    </a:lnTo>
                    <a:lnTo>
                      <a:pt x="53" y="0"/>
                    </a:lnTo>
                    <a:lnTo>
                      <a:pt x="52" y="0"/>
                    </a:lnTo>
                    <a:lnTo>
                      <a:pt x="51" y="0"/>
                    </a:lnTo>
                    <a:lnTo>
                      <a:pt x="50" y="0"/>
                    </a:lnTo>
                    <a:lnTo>
                      <a:pt x="49" y="0"/>
                    </a:lnTo>
                    <a:lnTo>
                      <a:pt x="48" y="0"/>
                    </a:lnTo>
                    <a:lnTo>
                      <a:pt x="47" y="0"/>
                    </a:lnTo>
                    <a:lnTo>
                      <a:pt x="46" y="0"/>
                    </a:lnTo>
                    <a:lnTo>
                      <a:pt x="45" y="0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2" y="1"/>
                    </a:lnTo>
                    <a:lnTo>
                      <a:pt x="41" y="1"/>
                    </a:lnTo>
                    <a:lnTo>
                      <a:pt x="41" y="2"/>
                    </a:lnTo>
                    <a:lnTo>
                      <a:pt x="39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36" y="4"/>
                    </a:lnTo>
                    <a:lnTo>
                      <a:pt x="35" y="4"/>
                    </a:lnTo>
                    <a:lnTo>
                      <a:pt x="34" y="5"/>
                    </a:lnTo>
                    <a:lnTo>
                      <a:pt x="33" y="6"/>
                    </a:lnTo>
                    <a:lnTo>
                      <a:pt x="32" y="6"/>
                    </a:lnTo>
                    <a:lnTo>
                      <a:pt x="32" y="7"/>
                    </a:lnTo>
                    <a:lnTo>
                      <a:pt x="31" y="7"/>
                    </a:lnTo>
                    <a:lnTo>
                      <a:pt x="30" y="8"/>
                    </a:lnTo>
                    <a:lnTo>
                      <a:pt x="30" y="9"/>
                    </a:lnTo>
                    <a:lnTo>
                      <a:pt x="29" y="9"/>
                    </a:lnTo>
                    <a:lnTo>
                      <a:pt x="29" y="10"/>
                    </a:lnTo>
                    <a:lnTo>
                      <a:pt x="28" y="10"/>
                    </a:lnTo>
                    <a:lnTo>
                      <a:pt x="28" y="11"/>
                    </a:lnTo>
                    <a:lnTo>
                      <a:pt x="28" y="12"/>
                    </a:lnTo>
                    <a:lnTo>
                      <a:pt x="27" y="12"/>
                    </a:lnTo>
                    <a:lnTo>
                      <a:pt x="27" y="13"/>
                    </a:lnTo>
                    <a:lnTo>
                      <a:pt x="26" y="14"/>
                    </a:lnTo>
                    <a:lnTo>
                      <a:pt x="26" y="15"/>
                    </a:lnTo>
                    <a:lnTo>
                      <a:pt x="26" y="16"/>
                    </a:lnTo>
                    <a:lnTo>
                      <a:pt x="25" y="16"/>
                    </a:lnTo>
                    <a:lnTo>
                      <a:pt x="25" y="18"/>
                    </a:lnTo>
                    <a:lnTo>
                      <a:pt x="24" y="18"/>
                    </a:lnTo>
                    <a:lnTo>
                      <a:pt x="24" y="20"/>
                    </a:lnTo>
                    <a:lnTo>
                      <a:pt x="24" y="21"/>
                    </a:lnTo>
                    <a:lnTo>
                      <a:pt x="24" y="22"/>
                    </a:lnTo>
                    <a:lnTo>
                      <a:pt x="22" y="25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21" y="29"/>
                    </a:lnTo>
                    <a:lnTo>
                      <a:pt x="21" y="30"/>
                    </a:lnTo>
                    <a:lnTo>
                      <a:pt x="21" y="32"/>
                    </a:lnTo>
                    <a:lnTo>
                      <a:pt x="21" y="33"/>
                    </a:lnTo>
                    <a:lnTo>
                      <a:pt x="21" y="34"/>
                    </a:lnTo>
                    <a:lnTo>
                      <a:pt x="20" y="35"/>
                    </a:lnTo>
                    <a:lnTo>
                      <a:pt x="20" y="36"/>
                    </a:lnTo>
                    <a:lnTo>
                      <a:pt x="20" y="37"/>
                    </a:lnTo>
                    <a:lnTo>
                      <a:pt x="21" y="38"/>
                    </a:lnTo>
                    <a:lnTo>
                      <a:pt x="21" y="39"/>
                    </a:lnTo>
                    <a:lnTo>
                      <a:pt x="21" y="40"/>
                    </a:lnTo>
                    <a:lnTo>
                      <a:pt x="21" y="41"/>
                    </a:lnTo>
                    <a:lnTo>
                      <a:pt x="21" y="42"/>
                    </a:lnTo>
                    <a:lnTo>
                      <a:pt x="21" y="43"/>
                    </a:lnTo>
                    <a:lnTo>
                      <a:pt x="22" y="44"/>
                    </a:lnTo>
                    <a:lnTo>
                      <a:pt x="22" y="46"/>
                    </a:lnTo>
                    <a:lnTo>
                      <a:pt x="22" y="48"/>
                    </a:lnTo>
                    <a:lnTo>
                      <a:pt x="22" y="49"/>
                    </a:lnTo>
                    <a:lnTo>
                      <a:pt x="22" y="50"/>
                    </a:lnTo>
                    <a:lnTo>
                      <a:pt x="23" y="52"/>
                    </a:lnTo>
                    <a:lnTo>
                      <a:pt x="23" y="53"/>
                    </a:lnTo>
                    <a:lnTo>
                      <a:pt x="23" y="54"/>
                    </a:lnTo>
                    <a:lnTo>
                      <a:pt x="23" y="56"/>
                    </a:lnTo>
                    <a:lnTo>
                      <a:pt x="23" y="58"/>
                    </a:lnTo>
                    <a:lnTo>
                      <a:pt x="23" y="59"/>
                    </a:lnTo>
                    <a:lnTo>
                      <a:pt x="23" y="61"/>
                    </a:lnTo>
                    <a:lnTo>
                      <a:pt x="24" y="63"/>
                    </a:lnTo>
                    <a:lnTo>
                      <a:pt x="24" y="65"/>
                    </a:lnTo>
                    <a:lnTo>
                      <a:pt x="24" y="66"/>
                    </a:lnTo>
                    <a:lnTo>
                      <a:pt x="24" y="67"/>
                    </a:lnTo>
                    <a:lnTo>
                      <a:pt x="24" y="68"/>
                    </a:lnTo>
                    <a:lnTo>
                      <a:pt x="24" y="69"/>
                    </a:lnTo>
                    <a:lnTo>
                      <a:pt x="24" y="70"/>
                    </a:lnTo>
                    <a:lnTo>
                      <a:pt x="24" y="71"/>
                    </a:lnTo>
                    <a:lnTo>
                      <a:pt x="24" y="72"/>
                    </a:lnTo>
                    <a:lnTo>
                      <a:pt x="24" y="73"/>
                    </a:lnTo>
                    <a:lnTo>
                      <a:pt x="24" y="74"/>
                    </a:lnTo>
                    <a:lnTo>
                      <a:pt x="24" y="75"/>
                    </a:lnTo>
                    <a:lnTo>
                      <a:pt x="24" y="76"/>
                    </a:lnTo>
                    <a:lnTo>
                      <a:pt x="24" y="77"/>
                    </a:lnTo>
                    <a:lnTo>
                      <a:pt x="24" y="78"/>
                    </a:lnTo>
                    <a:lnTo>
                      <a:pt x="24" y="79"/>
                    </a:lnTo>
                    <a:lnTo>
                      <a:pt x="24" y="80"/>
                    </a:lnTo>
                    <a:lnTo>
                      <a:pt x="24" y="81"/>
                    </a:lnTo>
                    <a:lnTo>
                      <a:pt x="24" y="82"/>
                    </a:lnTo>
                    <a:lnTo>
                      <a:pt x="24" y="83"/>
                    </a:lnTo>
                    <a:lnTo>
                      <a:pt x="24" y="84"/>
                    </a:lnTo>
                    <a:lnTo>
                      <a:pt x="24" y="86"/>
                    </a:lnTo>
                    <a:lnTo>
                      <a:pt x="24" y="87"/>
                    </a:lnTo>
                    <a:lnTo>
                      <a:pt x="24" y="88"/>
                    </a:lnTo>
                    <a:lnTo>
                      <a:pt x="24" y="89"/>
                    </a:lnTo>
                    <a:lnTo>
                      <a:pt x="24" y="90"/>
                    </a:lnTo>
                    <a:lnTo>
                      <a:pt x="24" y="91"/>
                    </a:lnTo>
                    <a:lnTo>
                      <a:pt x="24" y="92"/>
                    </a:lnTo>
                    <a:lnTo>
                      <a:pt x="24" y="93"/>
                    </a:lnTo>
                    <a:lnTo>
                      <a:pt x="24" y="94"/>
                    </a:lnTo>
                    <a:lnTo>
                      <a:pt x="24" y="95"/>
                    </a:lnTo>
                    <a:lnTo>
                      <a:pt x="24" y="96"/>
                    </a:lnTo>
                    <a:lnTo>
                      <a:pt x="24" y="97"/>
                    </a:lnTo>
                    <a:lnTo>
                      <a:pt x="24" y="98"/>
                    </a:lnTo>
                    <a:lnTo>
                      <a:pt x="24" y="99"/>
                    </a:lnTo>
                    <a:lnTo>
                      <a:pt x="24" y="100"/>
                    </a:lnTo>
                    <a:lnTo>
                      <a:pt x="24" y="101"/>
                    </a:lnTo>
                    <a:lnTo>
                      <a:pt x="24" y="102"/>
                    </a:lnTo>
                    <a:lnTo>
                      <a:pt x="24" y="103"/>
                    </a:lnTo>
                    <a:lnTo>
                      <a:pt x="24" y="104"/>
                    </a:lnTo>
                    <a:lnTo>
                      <a:pt x="24" y="105"/>
                    </a:lnTo>
                    <a:lnTo>
                      <a:pt x="22" y="108"/>
                    </a:lnTo>
                    <a:lnTo>
                      <a:pt x="22" y="110"/>
                    </a:lnTo>
                    <a:lnTo>
                      <a:pt x="22" y="112"/>
                    </a:lnTo>
                    <a:lnTo>
                      <a:pt x="21" y="113"/>
                    </a:lnTo>
                    <a:lnTo>
                      <a:pt x="20" y="114"/>
                    </a:lnTo>
                    <a:lnTo>
                      <a:pt x="20" y="116"/>
                    </a:lnTo>
                    <a:lnTo>
                      <a:pt x="20" y="117"/>
                    </a:lnTo>
                    <a:lnTo>
                      <a:pt x="19" y="118"/>
                    </a:lnTo>
                    <a:lnTo>
                      <a:pt x="18" y="119"/>
                    </a:lnTo>
                    <a:lnTo>
                      <a:pt x="18" y="120"/>
                    </a:lnTo>
                    <a:lnTo>
                      <a:pt x="17" y="121"/>
                    </a:lnTo>
                    <a:lnTo>
                      <a:pt x="16" y="122"/>
                    </a:lnTo>
                    <a:lnTo>
                      <a:pt x="16" y="123"/>
                    </a:lnTo>
                    <a:lnTo>
                      <a:pt x="15" y="124"/>
                    </a:lnTo>
                    <a:lnTo>
                      <a:pt x="15" y="125"/>
                    </a:lnTo>
                    <a:lnTo>
                      <a:pt x="14" y="126"/>
                    </a:lnTo>
                    <a:lnTo>
                      <a:pt x="14" y="127"/>
                    </a:lnTo>
                    <a:lnTo>
                      <a:pt x="13" y="128"/>
                    </a:lnTo>
                    <a:lnTo>
                      <a:pt x="12" y="129"/>
                    </a:lnTo>
                    <a:lnTo>
                      <a:pt x="12" y="130"/>
                    </a:lnTo>
                    <a:lnTo>
                      <a:pt x="11" y="131"/>
                    </a:lnTo>
                    <a:lnTo>
                      <a:pt x="10" y="132"/>
                    </a:lnTo>
                    <a:lnTo>
                      <a:pt x="10" y="133"/>
                    </a:lnTo>
                    <a:lnTo>
                      <a:pt x="10" y="134"/>
                    </a:lnTo>
                    <a:lnTo>
                      <a:pt x="9" y="136"/>
                    </a:lnTo>
                    <a:lnTo>
                      <a:pt x="8" y="137"/>
                    </a:lnTo>
                    <a:lnTo>
                      <a:pt x="8" y="138"/>
                    </a:lnTo>
                    <a:lnTo>
                      <a:pt x="8" y="140"/>
                    </a:lnTo>
                    <a:lnTo>
                      <a:pt x="7" y="142"/>
                    </a:lnTo>
                    <a:lnTo>
                      <a:pt x="6" y="144"/>
                    </a:lnTo>
                    <a:lnTo>
                      <a:pt x="6" y="146"/>
                    </a:lnTo>
                    <a:lnTo>
                      <a:pt x="5" y="151"/>
                    </a:lnTo>
                    <a:lnTo>
                      <a:pt x="5" y="153"/>
                    </a:lnTo>
                    <a:lnTo>
                      <a:pt x="4" y="156"/>
                    </a:lnTo>
                    <a:lnTo>
                      <a:pt x="4" y="158"/>
                    </a:lnTo>
                    <a:lnTo>
                      <a:pt x="4" y="160"/>
                    </a:lnTo>
                    <a:lnTo>
                      <a:pt x="4" y="162"/>
                    </a:lnTo>
                    <a:lnTo>
                      <a:pt x="4" y="164"/>
                    </a:lnTo>
                    <a:lnTo>
                      <a:pt x="4" y="165"/>
                    </a:lnTo>
                    <a:lnTo>
                      <a:pt x="4" y="167"/>
                    </a:lnTo>
                    <a:lnTo>
                      <a:pt x="4" y="168"/>
                    </a:lnTo>
                    <a:lnTo>
                      <a:pt x="4" y="170"/>
                    </a:lnTo>
                    <a:lnTo>
                      <a:pt x="4" y="172"/>
                    </a:lnTo>
                    <a:lnTo>
                      <a:pt x="4" y="173"/>
                    </a:lnTo>
                    <a:lnTo>
                      <a:pt x="4" y="174"/>
                    </a:lnTo>
                    <a:lnTo>
                      <a:pt x="4" y="176"/>
                    </a:lnTo>
                    <a:lnTo>
                      <a:pt x="4" y="178"/>
                    </a:lnTo>
                    <a:lnTo>
                      <a:pt x="4" y="179"/>
                    </a:lnTo>
                    <a:lnTo>
                      <a:pt x="4" y="180"/>
                    </a:lnTo>
                    <a:lnTo>
                      <a:pt x="5" y="182"/>
                    </a:lnTo>
                    <a:lnTo>
                      <a:pt x="5" y="184"/>
                    </a:lnTo>
                    <a:lnTo>
                      <a:pt x="5" y="186"/>
                    </a:lnTo>
                    <a:lnTo>
                      <a:pt x="5" y="187"/>
                    </a:lnTo>
                    <a:lnTo>
                      <a:pt x="5" y="189"/>
                    </a:lnTo>
                    <a:lnTo>
                      <a:pt x="6" y="191"/>
                    </a:lnTo>
                    <a:lnTo>
                      <a:pt x="6" y="193"/>
                    </a:lnTo>
                    <a:lnTo>
                      <a:pt x="6" y="195"/>
                    </a:lnTo>
                    <a:lnTo>
                      <a:pt x="6" y="197"/>
                    </a:lnTo>
                    <a:lnTo>
                      <a:pt x="6" y="200"/>
                    </a:lnTo>
                    <a:lnTo>
                      <a:pt x="6" y="202"/>
                    </a:lnTo>
                    <a:lnTo>
                      <a:pt x="6" y="205"/>
                    </a:lnTo>
                    <a:lnTo>
                      <a:pt x="6" y="208"/>
                    </a:lnTo>
                    <a:lnTo>
                      <a:pt x="6" y="210"/>
                    </a:lnTo>
                    <a:lnTo>
                      <a:pt x="6" y="211"/>
                    </a:lnTo>
                    <a:lnTo>
                      <a:pt x="6" y="212"/>
                    </a:lnTo>
                    <a:lnTo>
                      <a:pt x="6" y="213"/>
                    </a:lnTo>
                    <a:lnTo>
                      <a:pt x="6" y="214"/>
                    </a:lnTo>
                    <a:lnTo>
                      <a:pt x="6" y="215"/>
                    </a:lnTo>
                    <a:lnTo>
                      <a:pt x="6" y="216"/>
                    </a:lnTo>
                    <a:lnTo>
                      <a:pt x="6" y="217"/>
                    </a:lnTo>
                    <a:lnTo>
                      <a:pt x="6" y="218"/>
                    </a:lnTo>
                    <a:lnTo>
                      <a:pt x="6" y="219"/>
                    </a:lnTo>
                    <a:lnTo>
                      <a:pt x="6" y="220"/>
                    </a:lnTo>
                    <a:lnTo>
                      <a:pt x="6" y="221"/>
                    </a:lnTo>
                    <a:lnTo>
                      <a:pt x="6" y="222"/>
                    </a:lnTo>
                    <a:lnTo>
                      <a:pt x="6" y="223"/>
                    </a:lnTo>
                    <a:lnTo>
                      <a:pt x="6" y="224"/>
                    </a:lnTo>
                    <a:lnTo>
                      <a:pt x="6" y="225"/>
                    </a:lnTo>
                    <a:lnTo>
                      <a:pt x="6" y="226"/>
                    </a:lnTo>
                    <a:lnTo>
                      <a:pt x="6" y="227"/>
                    </a:lnTo>
                    <a:lnTo>
                      <a:pt x="6" y="228"/>
                    </a:lnTo>
                    <a:lnTo>
                      <a:pt x="6" y="230"/>
                    </a:lnTo>
                    <a:lnTo>
                      <a:pt x="6" y="231"/>
                    </a:lnTo>
                    <a:lnTo>
                      <a:pt x="6" y="232"/>
                    </a:lnTo>
                    <a:lnTo>
                      <a:pt x="6" y="233"/>
                    </a:lnTo>
                    <a:lnTo>
                      <a:pt x="6" y="234"/>
                    </a:lnTo>
                    <a:lnTo>
                      <a:pt x="6" y="235"/>
                    </a:lnTo>
                    <a:lnTo>
                      <a:pt x="6" y="236"/>
                    </a:lnTo>
                    <a:lnTo>
                      <a:pt x="6" y="237"/>
                    </a:lnTo>
                    <a:lnTo>
                      <a:pt x="6" y="238"/>
                    </a:lnTo>
                    <a:lnTo>
                      <a:pt x="6" y="239"/>
                    </a:lnTo>
                    <a:lnTo>
                      <a:pt x="6" y="240"/>
                    </a:lnTo>
                    <a:lnTo>
                      <a:pt x="6" y="241"/>
                    </a:lnTo>
                    <a:lnTo>
                      <a:pt x="6" y="242"/>
                    </a:lnTo>
                    <a:lnTo>
                      <a:pt x="6" y="243"/>
                    </a:lnTo>
                    <a:lnTo>
                      <a:pt x="6" y="244"/>
                    </a:lnTo>
                    <a:lnTo>
                      <a:pt x="6" y="245"/>
                    </a:lnTo>
                    <a:lnTo>
                      <a:pt x="6" y="246"/>
                    </a:lnTo>
                    <a:lnTo>
                      <a:pt x="6" y="247"/>
                    </a:lnTo>
                    <a:lnTo>
                      <a:pt x="6" y="248"/>
                    </a:lnTo>
                    <a:lnTo>
                      <a:pt x="6" y="249"/>
                    </a:lnTo>
                    <a:lnTo>
                      <a:pt x="6" y="254"/>
                    </a:lnTo>
                    <a:lnTo>
                      <a:pt x="6" y="257"/>
                    </a:lnTo>
                    <a:lnTo>
                      <a:pt x="6" y="260"/>
                    </a:lnTo>
                    <a:lnTo>
                      <a:pt x="5" y="262"/>
                    </a:lnTo>
                    <a:lnTo>
                      <a:pt x="5" y="264"/>
                    </a:lnTo>
                    <a:lnTo>
                      <a:pt x="5" y="267"/>
                    </a:lnTo>
                    <a:lnTo>
                      <a:pt x="4" y="269"/>
                    </a:lnTo>
                    <a:lnTo>
                      <a:pt x="4" y="271"/>
                    </a:lnTo>
                    <a:lnTo>
                      <a:pt x="4" y="273"/>
                    </a:lnTo>
                    <a:lnTo>
                      <a:pt x="3" y="275"/>
                    </a:lnTo>
                    <a:lnTo>
                      <a:pt x="3" y="277"/>
                    </a:lnTo>
                    <a:lnTo>
                      <a:pt x="2" y="279"/>
                    </a:lnTo>
                    <a:lnTo>
                      <a:pt x="2" y="281"/>
                    </a:lnTo>
                    <a:lnTo>
                      <a:pt x="2" y="282"/>
                    </a:lnTo>
                    <a:lnTo>
                      <a:pt x="2" y="284"/>
                    </a:lnTo>
                    <a:lnTo>
                      <a:pt x="1" y="286"/>
                    </a:lnTo>
                    <a:lnTo>
                      <a:pt x="1" y="288"/>
                    </a:lnTo>
                    <a:lnTo>
                      <a:pt x="1" y="289"/>
                    </a:lnTo>
                    <a:lnTo>
                      <a:pt x="0" y="291"/>
                    </a:lnTo>
                    <a:lnTo>
                      <a:pt x="0" y="293"/>
                    </a:lnTo>
                    <a:lnTo>
                      <a:pt x="0" y="294"/>
                    </a:lnTo>
                    <a:lnTo>
                      <a:pt x="1" y="296"/>
                    </a:lnTo>
                    <a:lnTo>
                      <a:pt x="1" y="298"/>
                    </a:lnTo>
                    <a:lnTo>
                      <a:pt x="1" y="299"/>
                    </a:lnTo>
                    <a:lnTo>
                      <a:pt x="2" y="301"/>
                    </a:lnTo>
                    <a:lnTo>
                      <a:pt x="2" y="302"/>
                    </a:lnTo>
                    <a:lnTo>
                      <a:pt x="2" y="304"/>
                    </a:lnTo>
                    <a:lnTo>
                      <a:pt x="3" y="306"/>
                    </a:lnTo>
                    <a:lnTo>
                      <a:pt x="4" y="308"/>
                    </a:lnTo>
                    <a:lnTo>
                      <a:pt x="5" y="309"/>
                    </a:lnTo>
                    <a:lnTo>
                      <a:pt x="6" y="311"/>
                    </a:lnTo>
                    <a:lnTo>
                      <a:pt x="10" y="315"/>
                    </a:lnTo>
                    <a:lnTo>
                      <a:pt x="12" y="317"/>
                    </a:lnTo>
                    <a:lnTo>
                      <a:pt x="13" y="318"/>
                    </a:lnTo>
                    <a:lnTo>
                      <a:pt x="15" y="320"/>
                    </a:lnTo>
                    <a:lnTo>
                      <a:pt x="18" y="320"/>
                    </a:lnTo>
                    <a:lnTo>
                      <a:pt x="20" y="321"/>
                    </a:lnTo>
                    <a:lnTo>
                      <a:pt x="22" y="322"/>
                    </a:lnTo>
                    <a:lnTo>
                      <a:pt x="24" y="322"/>
                    </a:lnTo>
                    <a:lnTo>
                      <a:pt x="26" y="322"/>
                    </a:lnTo>
                    <a:lnTo>
                      <a:pt x="29" y="322"/>
                    </a:lnTo>
                    <a:lnTo>
                      <a:pt x="31" y="322"/>
                    </a:lnTo>
                    <a:lnTo>
                      <a:pt x="33" y="322"/>
                    </a:lnTo>
                    <a:lnTo>
                      <a:pt x="36" y="322"/>
                    </a:lnTo>
                    <a:lnTo>
                      <a:pt x="38" y="322"/>
                    </a:lnTo>
                    <a:lnTo>
                      <a:pt x="41" y="321"/>
                    </a:lnTo>
                    <a:lnTo>
                      <a:pt x="43" y="321"/>
                    </a:lnTo>
                    <a:lnTo>
                      <a:pt x="46" y="321"/>
                    </a:lnTo>
                    <a:lnTo>
                      <a:pt x="48" y="320"/>
                    </a:lnTo>
                    <a:lnTo>
                      <a:pt x="50" y="320"/>
                    </a:lnTo>
                    <a:lnTo>
                      <a:pt x="53" y="320"/>
                    </a:lnTo>
                    <a:lnTo>
                      <a:pt x="55" y="320"/>
                    </a:lnTo>
                    <a:lnTo>
                      <a:pt x="57" y="320"/>
                    </a:lnTo>
                    <a:lnTo>
                      <a:pt x="60" y="321"/>
                    </a:lnTo>
                    <a:lnTo>
                      <a:pt x="62" y="322"/>
                    </a:lnTo>
                    <a:lnTo>
                      <a:pt x="64" y="322"/>
                    </a:lnTo>
                    <a:lnTo>
                      <a:pt x="66" y="323"/>
                    </a:lnTo>
                    <a:lnTo>
                      <a:pt x="68" y="324"/>
                    </a:lnTo>
                    <a:lnTo>
                      <a:pt x="70" y="326"/>
                    </a:lnTo>
                    <a:lnTo>
                      <a:pt x="72" y="328"/>
                    </a:lnTo>
                    <a:lnTo>
                      <a:pt x="74" y="330"/>
                    </a:lnTo>
                    <a:lnTo>
                      <a:pt x="76" y="332"/>
                    </a:lnTo>
                    <a:lnTo>
                      <a:pt x="76" y="333"/>
                    </a:lnTo>
                    <a:lnTo>
                      <a:pt x="76" y="334"/>
                    </a:lnTo>
                    <a:lnTo>
                      <a:pt x="77" y="335"/>
                    </a:lnTo>
                    <a:lnTo>
                      <a:pt x="77" y="336"/>
                    </a:lnTo>
                    <a:lnTo>
                      <a:pt x="77" y="337"/>
                    </a:lnTo>
                    <a:lnTo>
                      <a:pt x="77" y="338"/>
                    </a:lnTo>
                    <a:lnTo>
                      <a:pt x="76" y="339"/>
                    </a:lnTo>
                    <a:lnTo>
                      <a:pt x="76" y="340"/>
                    </a:lnTo>
                    <a:lnTo>
                      <a:pt x="76" y="341"/>
                    </a:lnTo>
                    <a:lnTo>
                      <a:pt x="76" y="342"/>
                    </a:lnTo>
                    <a:lnTo>
                      <a:pt x="76" y="343"/>
                    </a:lnTo>
                    <a:lnTo>
                      <a:pt x="76" y="344"/>
                    </a:lnTo>
                    <a:lnTo>
                      <a:pt x="75" y="344"/>
                    </a:lnTo>
                    <a:lnTo>
                      <a:pt x="75" y="345"/>
                    </a:lnTo>
                    <a:lnTo>
                      <a:pt x="75" y="346"/>
                    </a:lnTo>
                    <a:lnTo>
                      <a:pt x="75" y="347"/>
                    </a:lnTo>
                    <a:lnTo>
                      <a:pt x="75" y="348"/>
                    </a:lnTo>
                    <a:lnTo>
                      <a:pt x="75" y="349"/>
                    </a:lnTo>
                    <a:lnTo>
                      <a:pt x="75" y="350"/>
                    </a:lnTo>
                    <a:lnTo>
                      <a:pt x="75" y="351"/>
                    </a:lnTo>
                    <a:lnTo>
                      <a:pt x="76" y="352"/>
                    </a:lnTo>
                    <a:lnTo>
                      <a:pt x="76" y="356"/>
                    </a:lnTo>
                    <a:lnTo>
                      <a:pt x="77" y="358"/>
                    </a:lnTo>
                    <a:lnTo>
                      <a:pt x="77" y="359"/>
                    </a:lnTo>
                    <a:lnTo>
                      <a:pt x="78" y="361"/>
                    </a:lnTo>
                    <a:lnTo>
                      <a:pt x="78" y="362"/>
                    </a:lnTo>
                    <a:lnTo>
                      <a:pt x="79" y="364"/>
                    </a:lnTo>
                    <a:lnTo>
                      <a:pt x="79" y="365"/>
                    </a:lnTo>
                    <a:lnTo>
                      <a:pt x="80" y="366"/>
                    </a:lnTo>
                    <a:lnTo>
                      <a:pt x="80" y="367"/>
                    </a:lnTo>
                    <a:lnTo>
                      <a:pt x="81" y="368"/>
                    </a:lnTo>
                    <a:lnTo>
                      <a:pt x="82" y="369"/>
                    </a:lnTo>
                    <a:lnTo>
                      <a:pt x="82" y="370"/>
                    </a:lnTo>
                    <a:lnTo>
                      <a:pt x="83" y="371"/>
                    </a:lnTo>
                    <a:lnTo>
                      <a:pt x="84" y="372"/>
                    </a:lnTo>
                    <a:lnTo>
                      <a:pt x="84" y="373"/>
                    </a:lnTo>
                    <a:lnTo>
                      <a:pt x="84" y="374"/>
                    </a:lnTo>
                    <a:lnTo>
                      <a:pt x="85" y="374"/>
                    </a:lnTo>
                    <a:lnTo>
                      <a:pt x="86" y="375"/>
                    </a:lnTo>
                    <a:lnTo>
                      <a:pt x="86" y="376"/>
                    </a:lnTo>
                    <a:lnTo>
                      <a:pt x="87" y="377"/>
                    </a:lnTo>
                    <a:lnTo>
                      <a:pt x="88" y="378"/>
                    </a:lnTo>
                    <a:lnTo>
                      <a:pt x="88" y="380"/>
                    </a:lnTo>
                    <a:lnTo>
                      <a:pt x="89" y="381"/>
                    </a:lnTo>
                    <a:lnTo>
                      <a:pt x="89" y="382"/>
                    </a:lnTo>
                    <a:lnTo>
                      <a:pt x="90" y="383"/>
                    </a:lnTo>
                    <a:lnTo>
                      <a:pt x="90" y="385"/>
                    </a:lnTo>
                    <a:lnTo>
                      <a:pt x="91" y="386"/>
                    </a:lnTo>
                    <a:lnTo>
                      <a:pt x="91" y="388"/>
                    </a:lnTo>
                    <a:lnTo>
                      <a:pt x="92" y="390"/>
                    </a:lnTo>
                    <a:lnTo>
                      <a:pt x="92" y="391"/>
                    </a:lnTo>
                    <a:lnTo>
                      <a:pt x="93" y="394"/>
                    </a:lnTo>
                    <a:lnTo>
                      <a:pt x="93" y="397"/>
                    </a:lnTo>
                    <a:lnTo>
                      <a:pt x="94" y="398"/>
                    </a:lnTo>
                    <a:lnTo>
                      <a:pt x="94" y="400"/>
                    </a:lnTo>
                    <a:lnTo>
                      <a:pt x="94" y="401"/>
                    </a:lnTo>
                    <a:lnTo>
                      <a:pt x="94" y="403"/>
                    </a:lnTo>
                    <a:lnTo>
                      <a:pt x="94" y="404"/>
                    </a:lnTo>
                    <a:lnTo>
                      <a:pt x="94" y="405"/>
                    </a:lnTo>
                    <a:lnTo>
                      <a:pt x="94" y="406"/>
                    </a:lnTo>
                    <a:lnTo>
                      <a:pt x="94" y="408"/>
                    </a:lnTo>
                    <a:lnTo>
                      <a:pt x="94" y="410"/>
                    </a:lnTo>
                    <a:lnTo>
                      <a:pt x="94" y="411"/>
                    </a:lnTo>
                    <a:lnTo>
                      <a:pt x="94" y="412"/>
                    </a:lnTo>
                    <a:lnTo>
                      <a:pt x="94" y="413"/>
                    </a:lnTo>
                    <a:lnTo>
                      <a:pt x="94" y="414"/>
                    </a:lnTo>
                    <a:lnTo>
                      <a:pt x="94" y="415"/>
                    </a:lnTo>
                    <a:lnTo>
                      <a:pt x="94" y="416"/>
                    </a:lnTo>
                    <a:lnTo>
                      <a:pt x="94" y="417"/>
                    </a:lnTo>
                    <a:lnTo>
                      <a:pt x="94" y="418"/>
                    </a:lnTo>
                    <a:lnTo>
                      <a:pt x="94" y="419"/>
                    </a:lnTo>
                    <a:lnTo>
                      <a:pt x="93" y="420"/>
                    </a:lnTo>
                    <a:lnTo>
                      <a:pt x="93" y="421"/>
                    </a:lnTo>
                    <a:lnTo>
                      <a:pt x="93" y="422"/>
                    </a:lnTo>
                    <a:lnTo>
                      <a:pt x="93" y="424"/>
                    </a:lnTo>
                    <a:lnTo>
                      <a:pt x="93" y="425"/>
                    </a:lnTo>
                    <a:lnTo>
                      <a:pt x="93" y="426"/>
                    </a:lnTo>
                    <a:lnTo>
                      <a:pt x="93" y="428"/>
                    </a:lnTo>
                    <a:lnTo>
                      <a:pt x="93" y="430"/>
                    </a:lnTo>
                    <a:lnTo>
                      <a:pt x="93" y="431"/>
                    </a:lnTo>
                    <a:lnTo>
                      <a:pt x="93" y="433"/>
                    </a:lnTo>
                    <a:lnTo>
                      <a:pt x="93" y="435"/>
                    </a:lnTo>
                    <a:lnTo>
                      <a:pt x="92" y="437"/>
                    </a:lnTo>
                    <a:lnTo>
                      <a:pt x="92" y="438"/>
                    </a:lnTo>
                    <a:lnTo>
                      <a:pt x="92" y="439"/>
                    </a:lnTo>
                    <a:lnTo>
                      <a:pt x="92" y="440"/>
                    </a:lnTo>
                    <a:lnTo>
                      <a:pt x="92" y="441"/>
                    </a:lnTo>
                    <a:lnTo>
                      <a:pt x="92" y="442"/>
                    </a:lnTo>
                    <a:lnTo>
                      <a:pt x="92" y="443"/>
                    </a:lnTo>
                    <a:lnTo>
                      <a:pt x="92" y="444"/>
                    </a:lnTo>
                    <a:lnTo>
                      <a:pt x="92" y="445"/>
                    </a:lnTo>
                    <a:lnTo>
                      <a:pt x="92" y="446"/>
                    </a:lnTo>
                    <a:lnTo>
                      <a:pt x="91" y="446"/>
                    </a:lnTo>
                    <a:lnTo>
                      <a:pt x="91" y="447"/>
                    </a:lnTo>
                    <a:lnTo>
                      <a:pt x="91" y="448"/>
                    </a:lnTo>
                    <a:lnTo>
                      <a:pt x="91" y="449"/>
                    </a:lnTo>
                    <a:lnTo>
                      <a:pt x="91" y="450"/>
                    </a:lnTo>
                    <a:lnTo>
                      <a:pt x="91" y="451"/>
                    </a:lnTo>
                    <a:lnTo>
                      <a:pt x="92" y="452"/>
                    </a:lnTo>
                    <a:lnTo>
                      <a:pt x="92" y="453"/>
                    </a:lnTo>
                    <a:lnTo>
                      <a:pt x="92" y="454"/>
                    </a:lnTo>
                    <a:lnTo>
                      <a:pt x="93" y="456"/>
                    </a:lnTo>
                    <a:lnTo>
                      <a:pt x="94" y="458"/>
                    </a:lnTo>
                    <a:lnTo>
                      <a:pt x="94" y="460"/>
                    </a:lnTo>
                    <a:lnTo>
                      <a:pt x="95" y="460"/>
                    </a:lnTo>
                    <a:lnTo>
                      <a:pt x="95" y="461"/>
                    </a:lnTo>
                    <a:lnTo>
                      <a:pt x="96" y="462"/>
                    </a:lnTo>
                    <a:lnTo>
                      <a:pt x="96" y="463"/>
                    </a:lnTo>
                    <a:lnTo>
                      <a:pt x="97" y="464"/>
                    </a:lnTo>
                    <a:lnTo>
                      <a:pt x="98" y="465"/>
                    </a:lnTo>
                    <a:lnTo>
                      <a:pt x="99" y="466"/>
                    </a:lnTo>
                    <a:lnTo>
                      <a:pt x="100" y="466"/>
                    </a:lnTo>
                    <a:lnTo>
                      <a:pt x="100" y="467"/>
                    </a:lnTo>
                    <a:lnTo>
                      <a:pt x="101" y="468"/>
                    </a:lnTo>
                    <a:lnTo>
                      <a:pt x="102" y="468"/>
                    </a:lnTo>
                    <a:lnTo>
                      <a:pt x="102" y="469"/>
                    </a:lnTo>
                    <a:lnTo>
                      <a:pt x="103" y="469"/>
                    </a:lnTo>
                    <a:lnTo>
                      <a:pt x="104" y="470"/>
                    </a:lnTo>
                    <a:lnTo>
                      <a:pt x="105" y="471"/>
                    </a:lnTo>
                    <a:lnTo>
                      <a:pt x="106" y="472"/>
                    </a:lnTo>
                    <a:lnTo>
                      <a:pt x="107" y="473"/>
                    </a:lnTo>
                    <a:lnTo>
                      <a:pt x="108" y="474"/>
                    </a:lnTo>
                    <a:lnTo>
                      <a:pt x="109" y="475"/>
                    </a:lnTo>
                    <a:lnTo>
                      <a:pt x="110" y="476"/>
                    </a:lnTo>
                    <a:lnTo>
                      <a:pt x="112" y="478"/>
                    </a:lnTo>
                    <a:lnTo>
                      <a:pt x="112" y="479"/>
                    </a:lnTo>
                    <a:lnTo>
                      <a:pt x="113" y="480"/>
                    </a:lnTo>
                    <a:lnTo>
                      <a:pt x="114" y="481"/>
                    </a:lnTo>
                    <a:lnTo>
                      <a:pt x="115" y="482"/>
                    </a:lnTo>
                    <a:lnTo>
                      <a:pt x="116" y="483"/>
                    </a:lnTo>
                    <a:lnTo>
                      <a:pt x="116" y="484"/>
                    </a:lnTo>
                    <a:lnTo>
                      <a:pt x="117" y="484"/>
                    </a:lnTo>
                    <a:lnTo>
                      <a:pt x="118" y="486"/>
                    </a:lnTo>
                    <a:lnTo>
                      <a:pt x="119" y="487"/>
                    </a:lnTo>
                    <a:lnTo>
                      <a:pt x="120" y="488"/>
                    </a:lnTo>
                    <a:lnTo>
                      <a:pt x="121" y="489"/>
                    </a:lnTo>
                    <a:lnTo>
                      <a:pt x="121" y="490"/>
                    </a:lnTo>
                    <a:lnTo>
                      <a:pt x="122" y="490"/>
                    </a:lnTo>
                    <a:lnTo>
                      <a:pt x="122" y="491"/>
                    </a:lnTo>
                    <a:lnTo>
                      <a:pt x="123" y="492"/>
                    </a:lnTo>
                    <a:lnTo>
                      <a:pt x="124" y="492"/>
                    </a:lnTo>
                    <a:lnTo>
                      <a:pt x="124" y="493"/>
                    </a:lnTo>
                    <a:lnTo>
                      <a:pt x="125" y="494"/>
                    </a:lnTo>
                    <a:lnTo>
                      <a:pt x="126" y="495"/>
                    </a:lnTo>
                    <a:lnTo>
                      <a:pt x="126" y="496"/>
                    </a:lnTo>
                    <a:lnTo>
                      <a:pt x="127" y="496"/>
                    </a:lnTo>
                    <a:lnTo>
                      <a:pt x="127" y="497"/>
                    </a:lnTo>
                    <a:lnTo>
                      <a:pt x="128" y="49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08" name="Freeform 79">
                <a:extLst>
                  <a:ext uri="{FF2B5EF4-FFF2-40B4-BE49-F238E27FC236}">
                    <a16:creationId xmlns:a16="http://schemas.microsoft.com/office/drawing/2014/main" id="{66C1EAAD-E622-40E6-8150-BAB132FB22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6" y="2447"/>
                <a:ext cx="2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0 w 1"/>
                  <a:gd name="T31" fmla="*/ 0 h 1"/>
                  <a:gd name="T32" fmla="*/ 0 w 1"/>
                  <a:gd name="T33" fmla="*/ 0 h 1"/>
                  <a:gd name="T34" fmla="*/ 0 w 1"/>
                  <a:gd name="T35" fmla="*/ 0 h 1"/>
                  <a:gd name="T36" fmla="*/ 0 w 1"/>
                  <a:gd name="T37" fmla="*/ 0 h 1"/>
                  <a:gd name="T38" fmla="*/ 0 w 1"/>
                  <a:gd name="T39" fmla="*/ 0 h 1"/>
                  <a:gd name="T40" fmla="*/ 0 w 1"/>
                  <a:gd name="T41" fmla="*/ 0 h 1"/>
                  <a:gd name="T42" fmla="*/ 0 w 1"/>
                  <a:gd name="T43" fmla="*/ 0 h 1"/>
                  <a:gd name="T44" fmla="*/ 0 w 1"/>
                  <a:gd name="T45" fmla="*/ 0 h 1"/>
                  <a:gd name="T46" fmla="*/ 0 w 1"/>
                  <a:gd name="T47" fmla="*/ 0 h 1"/>
                  <a:gd name="T48" fmla="*/ 0 w 1"/>
                  <a:gd name="T49" fmla="*/ 0 h 1"/>
                  <a:gd name="T50" fmla="*/ 0 w 1"/>
                  <a:gd name="T51" fmla="*/ 0 h 1"/>
                  <a:gd name="T52" fmla="*/ 0 w 1"/>
                  <a:gd name="T53" fmla="*/ 0 h 1"/>
                  <a:gd name="T54" fmla="*/ 0 w 1"/>
                  <a:gd name="T55" fmla="*/ 0 h 1"/>
                  <a:gd name="T56" fmla="*/ 0 w 1"/>
                  <a:gd name="T57" fmla="*/ 0 h 1"/>
                  <a:gd name="T58" fmla="*/ 0 w 1"/>
                  <a:gd name="T59" fmla="*/ 0 h 1"/>
                  <a:gd name="T60" fmla="*/ 0 w 1"/>
                  <a:gd name="T61" fmla="*/ 0 h 1"/>
                  <a:gd name="T62" fmla="*/ 0 w 1"/>
                  <a:gd name="T63" fmla="*/ 0 h 1"/>
                  <a:gd name="T64" fmla="*/ 0 w 1"/>
                  <a:gd name="T65" fmla="*/ 0 h 1"/>
                  <a:gd name="T66" fmla="*/ 0 w 1"/>
                  <a:gd name="T67" fmla="*/ 0 h 1"/>
                  <a:gd name="T68" fmla="*/ 0 w 1"/>
                  <a:gd name="T69" fmla="*/ 0 h 1"/>
                  <a:gd name="T70" fmla="*/ 0 w 1"/>
                  <a:gd name="T71" fmla="*/ 0 h 1"/>
                  <a:gd name="T72" fmla="*/ 0 w 1"/>
                  <a:gd name="T73" fmla="*/ 0 h 1"/>
                  <a:gd name="T74" fmla="*/ 0 w 1"/>
                  <a:gd name="T75" fmla="*/ 0 h 1"/>
                  <a:gd name="T76" fmla="*/ 0 w 1"/>
                  <a:gd name="T77" fmla="*/ 0 h 1"/>
                  <a:gd name="T78" fmla="*/ 0 w 1"/>
                  <a:gd name="T79" fmla="*/ 0 h 1"/>
                  <a:gd name="T80" fmla="*/ 0 w 1"/>
                  <a:gd name="T81" fmla="*/ 0 h 1"/>
                  <a:gd name="T82" fmla="*/ 0 w 1"/>
                  <a:gd name="T83" fmla="*/ 0 h 1"/>
                  <a:gd name="T84" fmla="*/ 0 w 1"/>
                  <a:gd name="T85" fmla="*/ 0 h 1"/>
                  <a:gd name="T86" fmla="*/ 0 w 1"/>
                  <a:gd name="T87" fmla="*/ 0 h 1"/>
                  <a:gd name="T88" fmla="*/ 0 w 1"/>
                  <a:gd name="T89" fmla="*/ 0 h 1"/>
                  <a:gd name="T90" fmla="*/ 0 w 1"/>
                  <a:gd name="T91" fmla="*/ 0 h 1"/>
                  <a:gd name="T92" fmla="*/ 0 w 1"/>
                  <a:gd name="T93" fmla="*/ 0 h 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"/>
                  <a:gd name="T142" fmla="*/ 0 h 1"/>
                  <a:gd name="T143" fmla="*/ 1 w 1"/>
                  <a:gd name="T144" fmla="*/ 1 h 1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09" name="Freeform 80">
                <a:extLst>
                  <a:ext uri="{FF2B5EF4-FFF2-40B4-BE49-F238E27FC236}">
                    <a16:creationId xmlns:a16="http://schemas.microsoft.com/office/drawing/2014/main" id="{FA353EC5-380B-4B05-A1DF-DF0AC1CC6B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9" y="2419"/>
                <a:ext cx="67" cy="76"/>
              </a:xfrm>
              <a:custGeom>
                <a:avLst/>
                <a:gdLst>
                  <a:gd name="T0" fmla="*/ 19852588 w 57"/>
                  <a:gd name="T1" fmla="*/ 0 h 68"/>
                  <a:gd name="T2" fmla="*/ 19254036 w 57"/>
                  <a:gd name="T3" fmla="*/ 0 h 68"/>
                  <a:gd name="T4" fmla="*/ 19254036 w 57"/>
                  <a:gd name="T5" fmla="*/ 0 h 68"/>
                  <a:gd name="T6" fmla="*/ 19254036 w 57"/>
                  <a:gd name="T7" fmla="*/ 2 h 68"/>
                  <a:gd name="T8" fmla="*/ 19254036 w 57"/>
                  <a:gd name="T9" fmla="*/ 3 h 68"/>
                  <a:gd name="T10" fmla="*/ 18739299 w 57"/>
                  <a:gd name="T11" fmla="*/ 4 h 68"/>
                  <a:gd name="T12" fmla="*/ 18739299 w 57"/>
                  <a:gd name="T13" fmla="*/ 39324 h 68"/>
                  <a:gd name="T14" fmla="*/ 18685879 w 57"/>
                  <a:gd name="T15" fmla="*/ 43950 h 68"/>
                  <a:gd name="T16" fmla="*/ 18685879 w 57"/>
                  <a:gd name="T17" fmla="*/ 54900 h 68"/>
                  <a:gd name="T18" fmla="*/ 18580254 w 57"/>
                  <a:gd name="T19" fmla="*/ 68578 h 68"/>
                  <a:gd name="T20" fmla="*/ 18090354 w 57"/>
                  <a:gd name="T21" fmla="*/ 93326 h 68"/>
                  <a:gd name="T22" fmla="*/ 18090354 w 57"/>
                  <a:gd name="T23" fmla="*/ 104306 h 68"/>
                  <a:gd name="T24" fmla="*/ 17558420 w 57"/>
                  <a:gd name="T25" fmla="*/ 116577 h 68"/>
                  <a:gd name="T26" fmla="*/ 17218664 w 57"/>
                  <a:gd name="T27" fmla="*/ 133664 h 68"/>
                  <a:gd name="T28" fmla="*/ 16889515 w 57"/>
                  <a:gd name="T29" fmla="*/ 149389 h 68"/>
                  <a:gd name="T30" fmla="*/ 16380299 w 57"/>
                  <a:gd name="T31" fmla="*/ 166964 h 68"/>
                  <a:gd name="T32" fmla="*/ 15896942 w 57"/>
                  <a:gd name="T33" fmla="*/ 186607 h 68"/>
                  <a:gd name="T34" fmla="*/ 15807082 w 57"/>
                  <a:gd name="T35" fmla="*/ 208561 h 68"/>
                  <a:gd name="T36" fmla="*/ 15390301 w 57"/>
                  <a:gd name="T37" fmla="*/ 223373 h 68"/>
                  <a:gd name="T38" fmla="*/ 14368692 w 57"/>
                  <a:gd name="T39" fmla="*/ 237973 h 68"/>
                  <a:gd name="T40" fmla="*/ 13935478 w 57"/>
                  <a:gd name="T41" fmla="*/ 260521 h 68"/>
                  <a:gd name="T42" fmla="*/ 13562928 w 57"/>
                  <a:gd name="T43" fmla="*/ 279023 h 68"/>
                  <a:gd name="T44" fmla="*/ 13093241 w 57"/>
                  <a:gd name="T45" fmla="*/ 291171 h 68"/>
                  <a:gd name="T46" fmla="*/ 12224111 w 57"/>
                  <a:gd name="T47" fmla="*/ 313655 h 68"/>
                  <a:gd name="T48" fmla="*/ 11538610 w 57"/>
                  <a:gd name="T49" fmla="*/ 325426 h 68"/>
                  <a:gd name="T50" fmla="*/ 10602288 w 57"/>
                  <a:gd name="T51" fmla="*/ 348537 h 68"/>
                  <a:gd name="T52" fmla="*/ 10086070 w 57"/>
                  <a:gd name="T53" fmla="*/ 354534 h 68"/>
                  <a:gd name="T54" fmla="*/ 9788446 w 57"/>
                  <a:gd name="T55" fmla="*/ 386948 h 68"/>
                  <a:gd name="T56" fmla="*/ 8580686 w 57"/>
                  <a:gd name="T57" fmla="*/ 391798 h 68"/>
                  <a:gd name="T58" fmla="*/ 8327484 w 57"/>
                  <a:gd name="T59" fmla="*/ 405204 h 68"/>
                  <a:gd name="T60" fmla="*/ 7299987 w 57"/>
                  <a:gd name="T61" fmla="*/ 406501 h 68"/>
                  <a:gd name="T62" fmla="*/ 6528295 w 57"/>
                  <a:gd name="T63" fmla="*/ 432471 h 68"/>
                  <a:gd name="T64" fmla="*/ 6044407 w 57"/>
                  <a:gd name="T65" fmla="*/ 435369 h 68"/>
                  <a:gd name="T66" fmla="*/ 5553923 w 57"/>
                  <a:gd name="T67" fmla="*/ 435369 h 68"/>
                  <a:gd name="T68" fmla="*/ 5283506 w 57"/>
                  <a:gd name="T69" fmla="*/ 435369 h 68"/>
                  <a:gd name="T70" fmla="*/ 5283506 w 57"/>
                  <a:gd name="T71" fmla="*/ 435369 h 68"/>
                  <a:gd name="T72" fmla="*/ 4724979 w 57"/>
                  <a:gd name="T73" fmla="*/ 437892 h 68"/>
                  <a:gd name="T74" fmla="*/ 4494923 w 57"/>
                  <a:gd name="T75" fmla="*/ 437892 h 68"/>
                  <a:gd name="T76" fmla="*/ 4494923 w 57"/>
                  <a:gd name="T77" fmla="*/ 437892 h 68"/>
                  <a:gd name="T78" fmla="*/ 4019758 w 57"/>
                  <a:gd name="T79" fmla="*/ 437892 h 68"/>
                  <a:gd name="T80" fmla="*/ 3824039 w 57"/>
                  <a:gd name="T81" fmla="*/ 437892 h 68"/>
                  <a:gd name="T82" fmla="*/ 3419794 w 57"/>
                  <a:gd name="T83" fmla="*/ 437892 h 68"/>
                  <a:gd name="T84" fmla="*/ 3253287 w 57"/>
                  <a:gd name="T85" fmla="*/ 437892 h 68"/>
                  <a:gd name="T86" fmla="*/ 3253287 w 57"/>
                  <a:gd name="T87" fmla="*/ 437892 h 68"/>
                  <a:gd name="T88" fmla="*/ 2767722 w 57"/>
                  <a:gd name="T89" fmla="*/ 437892 h 68"/>
                  <a:gd name="T90" fmla="*/ 2354629 w 57"/>
                  <a:gd name="T91" fmla="*/ 437892 h 68"/>
                  <a:gd name="T92" fmla="*/ 2354629 w 57"/>
                  <a:gd name="T93" fmla="*/ 437892 h 68"/>
                  <a:gd name="T94" fmla="*/ 2003192 w 57"/>
                  <a:gd name="T95" fmla="*/ 435369 h 68"/>
                  <a:gd name="T96" fmla="*/ 1704208 w 57"/>
                  <a:gd name="T97" fmla="*/ 435369 h 68"/>
                  <a:gd name="T98" fmla="*/ 1704208 w 57"/>
                  <a:gd name="T99" fmla="*/ 435369 h 68"/>
                  <a:gd name="T100" fmla="*/ 1449849 w 57"/>
                  <a:gd name="T101" fmla="*/ 435369 h 68"/>
                  <a:gd name="T102" fmla="*/ 1233454 w 57"/>
                  <a:gd name="T103" fmla="*/ 435369 h 68"/>
                  <a:gd name="T104" fmla="*/ 1233454 w 57"/>
                  <a:gd name="T105" fmla="*/ 435369 h 68"/>
                  <a:gd name="T106" fmla="*/ 2 w 57"/>
                  <a:gd name="T107" fmla="*/ 435369 h 68"/>
                  <a:gd name="T108" fmla="*/ 2 w 57"/>
                  <a:gd name="T109" fmla="*/ 435369 h 68"/>
                  <a:gd name="T110" fmla="*/ 1 w 57"/>
                  <a:gd name="T111" fmla="*/ 435369 h 68"/>
                  <a:gd name="T112" fmla="*/ 1 w 57"/>
                  <a:gd name="T113" fmla="*/ 432471 h 68"/>
                  <a:gd name="T114" fmla="*/ 1 w 57"/>
                  <a:gd name="T115" fmla="*/ 432471 h 68"/>
                  <a:gd name="T116" fmla="*/ 1 w 57"/>
                  <a:gd name="T117" fmla="*/ 432471 h 68"/>
                  <a:gd name="T118" fmla="*/ 0 w 57"/>
                  <a:gd name="T119" fmla="*/ 432471 h 68"/>
                  <a:gd name="T120" fmla="*/ 0 w 57"/>
                  <a:gd name="T121" fmla="*/ 432471 h 68"/>
                  <a:gd name="T122" fmla="*/ 0 w 57"/>
                  <a:gd name="T123" fmla="*/ 432471 h 68"/>
                  <a:gd name="T124" fmla="*/ 0 w 57"/>
                  <a:gd name="T125" fmla="*/ 432471 h 6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57"/>
                  <a:gd name="T190" fmla="*/ 0 h 68"/>
                  <a:gd name="T191" fmla="*/ 57 w 57"/>
                  <a:gd name="T192" fmla="*/ 68 h 6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57" h="68">
                    <a:moveTo>
                      <a:pt x="56" y="0"/>
                    </a:moveTo>
                    <a:lnTo>
                      <a:pt x="55" y="0"/>
                    </a:lnTo>
                    <a:lnTo>
                      <a:pt x="55" y="2"/>
                    </a:lnTo>
                    <a:lnTo>
                      <a:pt x="55" y="3"/>
                    </a:lnTo>
                    <a:lnTo>
                      <a:pt x="54" y="4"/>
                    </a:lnTo>
                    <a:lnTo>
                      <a:pt x="54" y="6"/>
                    </a:lnTo>
                    <a:lnTo>
                      <a:pt x="53" y="7"/>
                    </a:lnTo>
                    <a:lnTo>
                      <a:pt x="53" y="9"/>
                    </a:lnTo>
                    <a:lnTo>
                      <a:pt x="52" y="11"/>
                    </a:lnTo>
                    <a:lnTo>
                      <a:pt x="51" y="14"/>
                    </a:lnTo>
                    <a:lnTo>
                      <a:pt x="51" y="16"/>
                    </a:lnTo>
                    <a:lnTo>
                      <a:pt x="50" y="18"/>
                    </a:lnTo>
                    <a:lnTo>
                      <a:pt x="49" y="21"/>
                    </a:lnTo>
                    <a:lnTo>
                      <a:pt x="48" y="23"/>
                    </a:lnTo>
                    <a:lnTo>
                      <a:pt x="47" y="26"/>
                    </a:lnTo>
                    <a:lnTo>
                      <a:pt x="45" y="29"/>
                    </a:lnTo>
                    <a:lnTo>
                      <a:pt x="44" y="32"/>
                    </a:lnTo>
                    <a:lnTo>
                      <a:pt x="43" y="34"/>
                    </a:lnTo>
                    <a:lnTo>
                      <a:pt x="41" y="37"/>
                    </a:lnTo>
                    <a:lnTo>
                      <a:pt x="40" y="40"/>
                    </a:lnTo>
                    <a:lnTo>
                      <a:pt x="39" y="42"/>
                    </a:lnTo>
                    <a:lnTo>
                      <a:pt x="37" y="45"/>
                    </a:lnTo>
                    <a:lnTo>
                      <a:pt x="35" y="48"/>
                    </a:lnTo>
                    <a:lnTo>
                      <a:pt x="33" y="50"/>
                    </a:lnTo>
                    <a:lnTo>
                      <a:pt x="31" y="53"/>
                    </a:lnTo>
                    <a:lnTo>
                      <a:pt x="29" y="55"/>
                    </a:lnTo>
                    <a:lnTo>
                      <a:pt x="27" y="58"/>
                    </a:lnTo>
                    <a:lnTo>
                      <a:pt x="25" y="60"/>
                    </a:lnTo>
                    <a:lnTo>
                      <a:pt x="23" y="62"/>
                    </a:lnTo>
                    <a:lnTo>
                      <a:pt x="21" y="63"/>
                    </a:lnTo>
                    <a:lnTo>
                      <a:pt x="19" y="65"/>
                    </a:lnTo>
                    <a:lnTo>
                      <a:pt x="17" y="66"/>
                    </a:lnTo>
                    <a:lnTo>
                      <a:pt x="16" y="66"/>
                    </a:lnTo>
                    <a:lnTo>
                      <a:pt x="15" y="66"/>
                    </a:lnTo>
                    <a:lnTo>
                      <a:pt x="14" y="67"/>
                    </a:lnTo>
                    <a:lnTo>
                      <a:pt x="13" y="67"/>
                    </a:lnTo>
                    <a:lnTo>
                      <a:pt x="12" y="67"/>
                    </a:lnTo>
                    <a:lnTo>
                      <a:pt x="11" y="67"/>
                    </a:lnTo>
                    <a:lnTo>
                      <a:pt x="10" y="67"/>
                    </a:lnTo>
                    <a:lnTo>
                      <a:pt x="9" y="67"/>
                    </a:lnTo>
                    <a:lnTo>
                      <a:pt x="8" y="67"/>
                    </a:lnTo>
                    <a:lnTo>
                      <a:pt x="7" y="67"/>
                    </a:lnTo>
                    <a:lnTo>
                      <a:pt x="6" y="66"/>
                    </a:lnTo>
                    <a:lnTo>
                      <a:pt x="5" y="66"/>
                    </a:lnTo>
                    <a:lnTo>
                      <a:pt x="4" y="66"/>
                    </a:lnTo>
                    <a:lnTo>
                      <a:pt x="3" y="66"/>
                    </a:lnTo>
                    <a:lnTo>
                      <a:pt x="2" y="66"/>
                    </a:lnTo>
                    <a:lnTo>
                      <a:pt x="1" y="66"/>
                    </a:lnTo>
                    <a:lnTo>
                      <a:pt x="1" y="65"/>
                    </a:lnTo>
                    <a:lnTo>
                      <a:pt x="0" y="65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10" name="Freeform 81">
                <a:extLst>
                  <a:ext uri="{FF2B5EF4-FFF2-40B4-BE49-F238E27FC236}">
                    <a16:creationId xmlns:a16="http://schemas.microsoft.com/office/drawing/2014/main" id="{327DFA9B-3FB9-4987-AE90-E44641D31F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" y="3210"/>
                <a:ext cx="45" cy="49"/>
              </a:xfrm>
              <a:custGeom>
                <a:avLst/>
                <a:gdLst>
                  <a:gd name="T0" fmla="*/ 0 w 38"/>
                  <a:gd name="T1" fmla="*/ 0 h 44"/>
                  <a:gd name="T2" fmla="*/ 0 w 38"/>
                  <a:gd name="T3" fmla="*/ 0 h 44"/>
                  <a:gd name="T4" fmla="*/ 1 w 38"/>
                  <a:gd name="T5" fmla="*/ 1 h 44"/>
                  <a:gd name="T6" fmla="*/ 1 w 38"/>
                  <a:gd name="T7" fmla="*/ 1 h 44"/>
                  <a:gd name="T8" fmla="*/ 2 w 38"/>
                  <a:gd name="T9" fmla="*/ 2 h 44"/>
                  <a:gd name="T10" fmla="*/ 2135622 w 38"/>
                  <a:gd name="T11" fmla="*/ 3 h 44"/>
                  <a:gd name="T12" fmla="*/ 2135622 w 38"/>
                  <a:gd name="T13" fmla="*/ 4 h 44"/>
                  <a:gd name="T14" fmla="*/ 2994899 w 38"/>
                  <a:gd name="T15" fmla="*/ 27225 h 44"/>
                  <a:gd name="T16" fmla="*/ 2994899 w 38"/>
                  <a:gd name="T17" fmla="*/ 30392 h 44"/>
                  <a:gd name="T18" fmla="*/ 4199910 w 38"/>
                  <a:gd name="T19" fmla="*/ 33764 h 44"/>
                  <a:gd name="T20" fmla="*/ 4973578 w 38"/>
                  <a:gd name="T21" fmla="*/ 41874 h 44"/>
                  <a:gd name="T22" fmla="*/ 5889763 w 38"/>
                  <a:gd name="T23" fmla="*/ 52057 h 44"/>
                  <a:gd name="T24" fmla="*/ 6974719 w 38"/>
                  <a:gd name="T25" fmla="*/ 57832 h 44"/>
                  <a:gd name="T26" fmla="*/ 7567052 w 38"/>
                  <a:gd name="T27" fmla="*/ 71723 h 44"/>
                  <a:gd name="T28" fmla="*/ 8960983 w 38"/>
                  <a:gd name="T29" fmla="*/ 76173 h 44"/>
                  <a:gd name="T30" fmla="*/ 9781029 w 38"/>
                  <a:gd name="T31" fmla="*/ 84829 h 44"/>
                  <a:gd name="T32" fmla="*/ 10611690 w 38"/>
                  <a:gd name="T33" fmla="*/ 94469 h 44"/>
                  <a:gd name="T34" fmla="*/ 11582798 w 38"/>
                  <a:gd name="T35" fmla="*/ 105204 h 44"/>
                  <a:gd name="T36" fmla="*/ 12566475 w 38"/>
                  <a:gd name="T37" fmla="*/ 117159 h 44"/>
                  <a:gd name="T38" fmla="*/ 13716471 w 38"/>
                  <a:gd name="T39" fmla="*/ 123148 h 44"/>
                  <a:gd name="T40" fmla="*/ 14473648 w 38"/>
                  <a:gd name="T41" fmla="*/ 131313 h 44"/>
                  <a:gd name="T42" fmla="*/ 16243189 w 38"/>
                  <a:gd name="T43" fmla="*/ 137142 h 44"/>
                  <a:gd name="T44" fmla="*/ 16674443 w 38"/>
                  <a:gd name="T45" fmla="*/ 146235 h 44"/>
                  <a:gd name="T46" fmla="*/ 17139846 w 38"/>
                  <a:gd name="T47" fmla="*/ 161810 h 44"/>
                  <a:gd name="T48" fmla="*/ 17777271 w 38"/>
                  <a:gd name="T49" fmla="*/ 162853 h 44"/>
                  <a:gd name="T50" fmla="*/ 19235355 w 38"/>
                  <a:gd name="T51" fmla="*/ 170081 h 44"/>
                  <a:gd name="T52" fmla="*/ 20297186 w 38"/>
                  <a:gd name="T53" fmla="*/ 181359 h 44"/>
                  <a:gd name="T54" fmla="*/ 20868932 w 38"/>
                  <a:gd name="T55" fmla="*/ 182793 h 44"/>
                  <a:gd name="T56" fmla="*/ 21052031 w 38"/>
                  <a:gd name="T57" fmla="*/ 200674 h 44"/>
                  <a:gd name="T58" fmla="*/ 22256953 w 38"/>
                  <a:gd name="T59" fmla="*/ 201968 h 44"/>
                  <a:gd name="T60" fmla="*/ 22778710 w 38"/>
                  <a:gd name="T61" fmla="*/ 203565 h 44"/>
                  <a:gd name="T62" fmla="*/ 23383481 w 38"/>
                  <a:gd name="T63" fmla="*/ 210932 h 44"/>
                  <a:gd name="T64" fmla="*/ 23383481 w 38"/>
                  <a:gd name="T65" fmla="*/ 210932 h 44"/>
                  <a:gd name="T66" fmla="*/ 23383481 w 38"/>
                  <a:gd name="T67" fmla="*/ 210932 h 44"/>
                  <a:gd name="T68" fmla="*/ 23383481 w 38"/>
                  <a:gd name="T69" fmla="*/ 210932 h 44"/>
                  <a:gd name="T70" fmla="*/ 23383481 w 38"/>
                  <a:gd name="T71" fmla="*/ 210932 h 44"/>
                  <a:gd name="T72" fmla="*/ 23383481 w 38"/>
                  <a:gd name="T73" fmla="*/ 210932 h 44"/>
                  <a:gd name="T74" fmla="*/ 23383481 w 38"/>
                  <a:gd name="T75" fmla="*/ 210932 h 44"/>
                  <a:gd name="T76" fmla="*/ 23383481 w 38"/>
                  <a:gd name="T77" fmla="*/ 210932 h 44"/>
                  <a:gd name="T78" fmla="*/ 23383481 w 38"/>
                  <a:gd name="T79" fmla="*/ 210932 h 44"/>
                  <a:gd name="T80" fmla="*/ 23383481 w 38"/>
                  <a:gd name="T81" fmla="*/ 210932 h 44"/>
                  <a:gd name="T82" fmla="*/ 23383481 w 38"/>
                  <a:gd name="T83" fmla="*/ 210932 h 44"/>
                  <a:gd name="T84" fmla="*/ 23383481 w 38"/>
                  <a:gd name="T85" fmla="*/ 210932 h 44"/>
                  <a:gd name="T86" fmla="*/ 23383481 w 38"/>
                  <a:gd name="T87" fmla="*/ 210932 h 44"/>
                  <a:gd name="T88" fmla="*/ 23383481 w 38"/>
                  <a:gd name="T89" fmla="*/ 210932 h 44"/>
                  <a:gd name="T90" fmla="*/ 23383481 w 38"/>
                  <a:gd name="T91" fmla="*/ 210932 h 44"/>
                  <a:gd name="T92" fmla="*/ 23383481 w 38"/>
                  <a:gd name="T93" fmla="*/ 210932 h 44"/>
                  <a:gd name="T94" fmla="*/ 23383481 w 38"/>
                  <a:gd name="T95" fmla="*/ 210932 h 44"/>
                  <a:gd name="T96" fmla="*/ 23383481 w 38"/>
                  <a:gd name="T97" fmla="*/ 210932 h 44"/>
                  <a:gd name="T98" fmla="*/ 23383481 w 38"/>
                  <a:gd name="T99" fmla="*/ 210932 h 44"/>
                  <a:gd name="T100" fmla="*/ 23383481 w 38"/>
                  <a:gd name="T101" fmla="*/ 210932 h 44"/>
                  <a:gd name="T102" fmla="*/ 23383481 w 38"/>
                  <a:gd name="T103" fmla="*/ 210932 h 44"/>
                  <a:gd name="T104" fmla="*/ 23383481 w 38"/>
                  <a:gd name="T105" fmla="*/ 210932 h 44"/>
                  <a:gd name="T106" fmla="*/ 23383481 w 38"/>
                  <a:gd name="T107" fmla="*/ 210932 h 44"/>
                  <a:gd name="T108" fmla="*/ 23383481 w 38"/>
                  <a:gd name="T109" fmla="*/ 210932 h 44"/>
                  <a:gd name="T110" fmla="*/ 23383481 w 38"/>
                  <a:gd name="T111" fmla="*/ 210932 h 44"/>
                  <a:gd name="T112" fmla="*/ 23383481 w 38"/>
                  <a:gd name="T113" fmla="*/ 210932 h 44"/>
                  <a:gd name="T114" fmla="*/ 23383481 w 38"/>
                  <a:gd name="T115" fmla="*/ 210932 h 44"/>
                  <a:gd name="T116" fmla="*/ 23383481 w 38"/>
                  <a:gd name="T117" fmla="*/ 210932 h 44"/>
                  <a:gd name="T118" fmla="*/ 23383481 w 38"/>
                  <a:gd name="T119" fmla="*/ 210932 h 44"/>
                  <a:gd name="T120" fmla="*/ 23383481 w 38"/>
                  <a:gd name="T121" fmla="*/ 210932 h 44"/>
                  <a:gd name="T122" fmla="*/ 23383481 w 38"/>
                  <a:gd name="T123" fmla="*/ 210932 h 44"/>
                  <a:gd name="T124" fmla="*/ 23383481 w 38"/>
                  <a:gd name="T125" fmla="*/ 210932 h 4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8"/>
                  <a:gd name="T190" fmla="*/ 0 h 44"/>
                  <a:gd name="T191" fmla="*/ 38 w 38"/>
                  <a:gd name="T192" fmla="*/ 44 h 44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8" h="44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5" y="5"/>
                    </a:lnTo>
                    <a:lnTo>
                      <a:pt x="5" y="6"/>
                    </a:lnTo>
                    <a:lnTo>
                      <a:pt x="7" y="7"/>
                    </a:lnTo>
                    <a:lnTo>
                      <a:pt x="8" y="9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4"/>
                    </a:lnTo>
                    <a:lnTo>
                      <a:pt x="14" y="15"/>
                    </a:lnTo>
                    <a:lnTo>
                      <a:pt x="15" y="17"/>
                    </a:lnTo>
                    <a:lnTo>
                      <a:pt x="17" y="19"/>
                    </a:lnTo>
                    <a:lnTo>
                      <a:pt x="18" y="21"/>
                    </a:lnTo>
                    <a:lnTo>
                      <a:pt x="20" y="23"/>
                    </a:lnTo>
                    <a:lnTo>
                      <a:pt x="21" y="25"/>
                    </a:lnTo>
                    <a:lnTo>
                      <a:pt x="23" y="27"/>
                    </a:lnTo>
                    <a:lnTo>
                      <a:pt x="25" y="28"/>
                    </a:lnTo>
                    <a:lnTo>
                      <a:pt x="26" y="30"/>
                    </a:lnTo>
                    <a:lnTo>
                      <a:pt x="27" y="32"/>
                    </a:lnTo>
                    <a:lnTo>
                      <a:pt x="29" y="33"/>
                    </a:lnTo>
                    <a:lnTo>
                      <a:pt x="30" y="35"/>
                    </a:lnTo>
                    <a:lnTo>
                      <a:pt x="32" y="37"/>
                    </a:lnTo>
                    <a:lnTo>
                      <a:pt x="33" y="38"/>
                    </a:lnTo>
                    <a:lnTo>
                      <a:pt x="34" y="40"/>
                    </a:lnTo>
                    <a:lnTo>
                      <a:pt x="35" y="41"/>
                    </a:lnTo>
                    <a:lnTo>
                      <a:pt x="36" y="42"/>
                    </a:lnTo>
                    <a:lnTo>
                      <a:pt x="37" y="43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11" name="Freeform 82">
                <a:extLst>
                  <a:ext uri="{FF2B5EF4-FFF2-40B4-BE49-F238E27FC236}">
                    <a16:creationId xmlns:a16="http://schemas.microsoft.com/office/drawing/2014/main" id="{0D4A617B-979C-41D3-A96C-9515FA5D80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8" y="3185"/>
                <a:ext cx="88" cy="99"/>
              </a:xfrm>
              <a:custGeom>
                <a:avLst/>
                <a:gdLst>
                  <a:gd name="T0" fmla="*/ 0 w 75"/>
                  <a:gd name="T1" fmla="*/ 0 h 88"/>
                  <a:gd name="T2" fmla="*/ 0 w 75"/>
                  <a:gd name="T3" fmla="*/ 0 h 88"/>
                  <a:gd name="T4" fmla="*/ 1 w 75"/>
                  <a:gd name="T5" fmla="*/ 1 h 88"/>
                  <a:gd name="T6" fmla="*/ 2 w 75"/>
                  <a:gd name="T7" fmla="*/ 3 h 88"/>
                  <a:gd name="T8" fmla="*/ 1105451 w 75"/>
                  <a:gd name="T9" fmla="*/ 50857 h 88"/>
                  <a:gd name="T10" fmla="*/ 1521887 w 75"/>
                  <a:gd name="T11" fmla="*/ 64366 h 88"/>
                  <a:gd name="T12" fmla="*/ 2095199 w 75"/>
                  <a:gd name="T13" fmla="*/ 81464 h 88"/>
                  <a:gd name="T14" fmla="*/ 2884484 w 75"/>
                  <a:gd name="T15" fmla="*/ 103055 h 88"/>
                  <a:gd name="T16" fmla="*/ 3384461 w 75"/>
                  <a:gd name="T17" fmla="*/ 146801 h 88"/>
                  <a:gd name="T18" fmla="*/ 3971101 w 75"/>
                  <a:gd name="T19" fmla="*/ 165075 h 88"/>
                  <a:gd name="T20" fmla="*/ 4659425 w 75"/>
                  <a:gd name="T21" fmla="*/ 200372 h 88"/>
                  <a:gd name="T22" fmla="*/ 5467059 w 75"/>
                  <a:gd name="T23" fmla="*/ 235038 h 88"/>
                  <a:gd name="T24" fmla="*/ 6414683 w 75"/>
                  <a:gd name="T25" fmla="*/ 271935 h 88"/>
                  <a:gd name="T26" fmla="*/ 7423139 w 75"/>
                  <a:gd name="T27" fmla="*/ 306074 h 88"/>
                  <a:gd name="T28" fmla="*/ 8606025 w 75"/>
                  <a:gd name="T29" fmla="*/ 344168 h 88"/>
                  <a:gd name="T30" fmla="*/ 8831165 w 75"/>
                  <a:gd name="T31" fmla="*/ 387375 h 88"/>
                  <a:gd name="T32" fmla="*/ 10219517 w 75"/>
                  <a:gd name="T33" fmla="*/ 435588 h 88"/>
                  <a:gd name="T34" fmla="*/ 10877113 w 75"/>
                  <a:gd name="T35" fmla="*/ 476267 h 88"/>
                  <a:gd name="T36" fmla="*/ 11990900 w 75"/>
                  <a:gd name="T37" fmla="*/ 494840 h 88"/>
                  <a:gd name="T38" fmla="*/ 12762479 w 75"/>
                  <a:gd name="T39" fmla="*/ 551556 h 88"/>
                  <a:gd name="T40" fmla="*/ 13901665 w 75"/>
                  <a:gd name="T41" fmla="*/ 574757 h 88"/>
                  <a:gd name="T42" fmla="*/ 14303574 w 75"/>
                  <a:gd name="T43" fmla="*/ 620529 h 88"/>
                  <a:gd name="T44" fmla="*/ 15554566 w 75"/>
                  <a:gd name="T45" fmla="*/ 678439 h 88"/>
                  <a:gd name="T46" fmla="*/ 16508006 w 75"/>
                  <a:gd name="T47" fmla="*/ 698234 h 88"/>
                  <a:gd name="T48" fmla="*/ 17570247 w 75"/>
                  <a:gd name="T49" fmla="*/ 751363 h 88"/>
                  <a:gd name="T50" fmla="*/ 18250691 w 75"/>
                  <a:gd name="T51" fmla="*/ 785322 h 88"/>
                  <a:gd name="T52" fmla="*/ 19369394 w 75"/>
                  <a:gd name="T53" fmla="*/ 815459 h 88"/>
                  <a:gd name="T54" fmla="*/ 19639256 w 75"/>
                  <a:gd name="T55" fmla="*/ 845283 h 88"/>
                  <a:gd name="T56" fmla="*/ 20615756 w 75"/>
                  <a:gd name="T57" fmla="*/ 883365 h 88"/>
                  <a:gd name="T58" fmla="*/ 21414144 w 75"/>
                  <a:gd name="T59" fmla="*/ 917391 h 88"/>
                  <a:gd name="T60" fmla="*/ 22037301 w 75"/>
                  <a:gd name="T61" fmla="*/ 936016 h 88"/>
                  <a:gd name="T62" fmla="*/ 22726756 w 75"/>
                  <a:gd name="T63" fmla="*/ 950842 h 88"/>
                  <a:gd name="T64" fmla="*/ 22726756 w 75"/>
                  <a:gd name="T65" fmla="*/ 950842 h 88"/>
                  <a:gd name="T66" fmla="*/ 22726756 w 75"/>
                  <a:gd name="T67" fmla="*/ 950842 h 88"/>
                  <a:gd name="T68" fmla="*/ 22726756 w 75"/>
                  <a:gd name="T69" fmla="*/ 950842 h 88"/>
                  <a:gd name="T70" fmla="*/ 22726756 w 75"/>
                  <a:gd name="T71" fmla="*/ 950842 h 88"/>
                  <a:gd name="T72" fmla="*/ 22726756 w 75"/>
                  <a:gd name="T73" fmla="*/ 950842 h 88"/>
                  <a:gd name="T74" fmla="*/ 22726756 w 75"/>
                  <a:gd name="T75" fmla="*/ 950842 h 88"/>
                  <a:gd name="T76" fmla="*/ 22726756 w 75"/>
                  <a:gd name="T77" fmla="*/ 950842 h 88"/>
                  <a:gd name="T78" fmla="*/ 22726756 w 75"/>
                  <a:gd name="T79" fmla="*/ 950842 h 88"/>
                  <a:gd name="T80" fmla="*/ 22726756 w 75"/>
                  <a:gd name="T81" fmla="*/ 950842 h 88"/>
                  <a:gd name="T82" fmla="*/ 22726756 w 75"/>
                  <a:gd name="T83" fmla="*/ 950842 h 88"/>
                  <a:gd name="T84" fmla="*/ 22726756 w 75"/>
                  <a:gd name="T85" fmla="*/ 950842 h 88"/>
                  <a:gd name="T86" fmla="*/ 22726756 w 75"/>
                  <a:gd name="T87" fmla="*/ 950842 h 88"/>
                  <a:gd name="T88" fmla="*/ 22726756 w 75"/>
                  <a:gd name="T89" fmla="*/ 950842 h 88"/>
                  <a:gd name="T90" fmla="*/ 22726756 w 75"/>
                  <a:gd name="T91" fmla="*/ 950842 h 88"/>
                  <a:gd name="T92" fmla="*/ 22726756 w 75"/>
                  <a:gd name="T93" fmla="*/ 950842 h 88"/>
                  <a:gd name="T94" fmla="*/ 22726756 w 75"/>
                  <a:gd name="T95" fmla="*/ 950842 h 88"/>
                  <a:gd name="T96" fmla="*/ 22726756 w 75"/>
                  <a:gd name="T97" fmla="*/ 950842 h 88"/>
                  <a:gd name="T98" fmla="*/ 22726756 w 75"/>
                  <a:gd name="T99" fmla="*/ 950842 h 88"/>
                  <a:gd name="T100" fmla="*/ 22726756 w 75"/>
                  <a:gd name="T101" fmla="*/ 950842 h 88"/>
                  <a:gd name="T102" fmla="*/ 22726756 w 75"/>
                  <a:gd name="T103" fmla="*/ 950842 h 88"/>
                  <a:gd name="T104" fmla="*/ 22726756 w 75"/>
                  <a:gd name="T105" fmla="*/ 950842 h 88"/>
                  <a:gd name="T106" fmla="*/ 22726756 w 75"/>
                  <a:gd name="T107" fmla="*/ 950842 h 88"/>
                  <a:gd name="T108" fmla="*/ 22726756 w 75"/>
                  <a:gd name="T109" fmla="*/ 950842 h 88"/>
                  <a:gd name="T110" fmla="*/ 22726756 w 75"/>
                  <a:gd name="T111" fmla="*/ 950842 h 88"/>
                  <a:gd name="T112" fmla="*/ 22726756 w 75"/>
                  <a:gd name="T113" fmla="*/ 950842 h 88"/>
                  <a:gd name="T114" fmla="*/ 22726756 w 75"/>
                  <a:gd name="T115" fmla="*/ 950842 h 88"/>
                  <a:gd name="T116" fmla="*/ 22726756 w 75"/>
                  <a:gd name="T117" fmla="*/ 950842 h 88"/>
                  <a:gd name="T118" fmla="*/ 22726756 w 75"/>
                  <a:gd name="T119" fmla="*/ 950842 h 88"/>
                  <a:gd name="T120" fmla="*/ 22726756 w 75"/>
                  <a:gd name="T121" fmla="*/ 950842 h 88"/>
                  <a:gd name="T122" fmla="*/ 22726756 w 75"/>
                  <a:gd name="T123" fmla="*/ 950842 h 88"/>
                  <a:gd name="T124" fmla="*/ 22726756 w 75"/>
                  <a:gd name="T125" fmla="*/ 950842 h 8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"/>
                  <a:gd name="T190" fmla="*/ 0 h 88"/>
                  <a:gd name="T191" fmla="*/ 75 w 75"/>
                  <a:gd name="T192" fmla="*/ 88 h 8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" h="88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4"/>
                    </a:lnTo>
                    <a:lnTo>
                      <a:pt x="5" y="6"/>
                    </a:lnTo>
                    <a:lnTo>
                      <a:pt x="7" y="8"/>
                    </a:lnTo>
                    <a:lnTo>
                      <a:pt x="9" y="10"/>
                    </a:lnTo>
                    <a:lnTo>
                      <a:pt x="11" y="13"/>
                    </a:lnTo>
                    <a:lnTo>
                      <a:pt x="13" y="15"/>
                    </a:lnTo>
                    <a:lnTo>
                      <a:pt x="15" y="18"/>
                    </a:lnTo>
                    <a:lnTo>
                      <a:pt x="18" y="21"/>
                    </a:lnTo>
                    <a:lnTo>
                      <a:pt x="21" y="25"/>
                    </a:lnTo>
                    <a:lnTo>
                      <a:pt x="24" y="28"/>
                    </a:lnTo>
                    <a:lnTo>
                      <a:pt x="27" y="31"/>
                    </a:lnTo>
                    <a:lnTo>
                      <a:pt x="29" y="35"/>
                    </a:lnTo>
                    <a:lnTo>
                      <a:pt x="33" y="39"/>
                    </a:lnTo>
                    <a:lnTo>
                      <a:pt x="36" y="43"/>
                    </a:lnTo>
                    <a:lnTo>
                      <a:pt x="39" y="46"/>
                    </a:lnTo>
                    <a:lnTo>
                      <a:pt x="42" y="50"/>
                    </a:lnTo>
                    <a:lnTo>
                      <a:pt x="45" y="53"/>
                    </a:lnTo>
                    <a:lnTo>
                      <a:pt x="48" y="57"/>
                    </a:lnTo>
                    <a:lnTo>
                      <a:pt x="51" y="61"/>
                    </a:lnTo>
                    <a:lnTo>
                      <a:pt x="54" y="64"/>
                    </a:lnTo>
                    <a:lnTo>
                      <a:pt x="57" y="68"/>
                    </a:lnTo>
                    <a:lnTo>
                      <a:pt x="60" y="71"/>
                    </a:lnTo>
                    <a:lnTo>
                      <a:pt x="63" y="74"/>
                    </a:lnTo>
                    <a:lnTo>
                      <a:pt x="65" y="77"/>
                    </a:lnTo>
                    <a:lnTo>
                      <a:pt x="67" y="80"/>
                    </a:lnTo>
                    <a:lnTo>
                      <a:pt x="70" y="83"/>
                    </a:lnTo>
                    <a:lnTo>
                      <a:pt x="72" y="85"/>
                    </a:lnTo>
                    <a:lnTo>
                      <a:pt x="74" y="8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12" name="Line 83">
                <a:extLst>
                  <a:ext uri="{FF2B5EF4-FFF2-40B4-BE49-F238E27FC236}">
                    <a16:creationId xmlns:a16="http://schemas.microsoft.com/office/drawing/2014/main" id="{5789770F-CA37-4596-BCDD-1BBF5538A6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8" y="3160"/>
                <a:ext cx="43" cy="98"/>
              </a:xfrm>
              <a:prstGeom prst="line">
                <a:avLst/>
              </a:prstGeom>
              <a:noFill/>
              <a:ln w="7493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8713" name="Freeform 84">
                <a:extLst>
                  <a:ext uri="{FF2B5EF4-FFF2-40B4-BE49-F238E27FC236}">
                    <a16:creationId xmlns:a16="http://schemas.microsoft.com/office/drawing/2014/main" id="{971AB240-C7C5-46AC-8C33-5221BD7533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9" y="2810"/>
                <a:ext cx="74" cy="88"/>
              </a:xfrm>
              <a:custGeom>
                <a:avLst/>
                <a:gdLst>
                  <a:gd name="T0" fmla="*/ 19747802 w 63"/>
                  <a:gd name="T1" fmla="*/ 0 h 78"/>
                  <a:gd name="T2" fmla="*/ 20455418 w 63"/>
                  <a:gd name="T3" fmla="*/ 120594 h 78"/>
                  <a:gd name="T4" fmla="*/ 20868063 w 63"/>
                  <a:gd name="T5" fmla="*/ 175949 h 78"/>
                  <a:gd name="T6" fmla="*/ 20868063 w 63"/>
                  <a:gd name="T7" fmla="*/ 223957 h 78"/>
                  <a:gd name="T8" fmla="*/ 20455418 w 63"/>
                  <a:gd name="T9" fmla="*/ 285062 h 78"/>
                  <a:gd name="T10" fmla="*/ 20455418 w 63"/>
                  <a:gd name="T11" fmla="*/ 321608 h 78"/>
                  <a:gd name="T12" fmla="*/ 19747802 w 63"/>
                  <a:gd name="T13" fmla="*/ 362840 h 78"/>
                  <a:gd name="T14" fmla="*/ 19626426 w 63"/>
                  <a:gd name="T15" fmla="*/ 420984 h 78"/>
                  <a:gd name="T16" fmla="*/ 19305286 w 63"/>
                  <a:gd name="T17" fmla="*/ 454564 h 78"/>
                  <a:gd name="T18" fmla="*/ 18969038 w 63"/>
                  <a:gd name="T19" fmla="*/ 509907 h 78"/>
                  <a:gd name="T20" fmla="*/ 18263122 w 63"/>
                  <a:gd name="T21" fmla="*/ 535848 h 78"/>
                  <a:gd name="T22" fmla="*/ 17766054 w 63"/>
                  <a:gd name="T23" fmla="*/ 575280 h 78"/>
                  <a:gd name="T24" fmla="*/ 16812318 w 63"/>
                  <a:gd name="T25" fmla="*/ 604546 h 78"/>
                  <a:gd name="T26" fmla="*/ 16435581 w 63"/>
                  <a:gd name="T27" fmla="*/ 649034 h 78"/>
                  <a:gd name="T28" fmla="*/ 15548334 w 63"/>
                  <a:gd name="T29" fmla="*/ 657175 h 78"/>
                  <a:gd name="T30" fmla="*/ 15125154 w 63"/>
                  <a:gd name="T31" fmla="*/ 698728 h 78"/>
                  <a:gd name="T32" fmla="*/ 13992454 w 63"/>
                  <a:gd name="T33" fmla="*/ 732243 h 78"/>
                  <a:gd name="T34" fmla="*/ 12953149 w 63"/>
                  <a:gd name="T35" fmla="*/ 741428 h 78"/>
                  <a:gd name="T36" fmla="*/ 12185554 w 63"/>
                  <a:gd name="T37" fmla="*/ 769495 h 78"/>
                  <a:gd name="T38" fmla="*/ 11269419 w 63"/>
                  <a:gd name="T39" fmla="*/ 788309 h 78"/>
                  <a:gd name="T40" fmla="*/ 10141719 w 63"/>
                  <a:gd name="T41" fmla="*/ 826120 h 78"/>
                  <a:gd name="T42" fmla="*/ 9388431 w 63"/>
                  <a:gd name="T43" fmla="*/ 836483 h 78"/>
                  <a:gd name="T44" fmla="*/ 8168065 w 63"/>
                  <a:gd name="T45" fmla="*/ 868148 h 78"/>
                  <a:gd name="T46" fmla="*/ 7350709 w 63"/>
                  <a:gd name="T47" fmla="*/ 875095 h 78"/>
                  <a:gd name="T48" fmla="*/ 6258036 w 63"/>
                  <a:gd name="T49" fmla="*/ 897995 h 78"/>
                  <a:gd name="T50" fmla="*/ 5327787 w 63"/>
                  <a:gd name="T51" fmla="*/ 932033 h 78"/>
                  <a:gd name="T52" fmla="*/ 4290960 w 63"/>
                  <a:gd name="T53" fmla="*/ 943724 h 78"/>
                  <a:gd name="T54" fmla="*/ 3287558 w 63"/>
                  <a:gd name="T55" fmla="*/ 952401 h 78"/>
                  <a:gd name="T56" fmla="*/ 2254186 w 63"/>
                  <a:gd name="T57" fmla="*/ 987287 h 78"/>
                  <a:gd name="T58" fmla="*/ 1633832 w 63"/>
                  <a:gd name="T59" fmla="*/ 1003396 h 78"/>
                  <a:gd name="T60" fmla="*/ 2 w 63"/>
                  <a:gd name="T61" fmla="*/ 1050177 h 78"/>
                  <a:gd name="T62" fmla="*/ 0 w 63"/>
                  <a:gd name="T63" fmla="*/ 1057574 h 7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"/>
                  <a:gd name="T97" fmla="*/ 0 h 78"/>
                  <a:gd name="T98" fmla="*/ 63 w 63"/>
                  <a:gd name="T99" fmla="*/ 78 h 7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" h="78">
                    <a:moveTo>
                      <a:pt x="60" y="0"/>
                    </a:moveTo>
                    <a:lnTo>
                      <a:pt x="61" y="9"/>
                    </a:lnTo>
                    <a:lnTo>
                      <a:pt x="62" y="13"/>
                    </a:lnTo>
                    <a:lnTo>
                      <a:pt x="62" y="17"/>
                    </a:lnTo>
                    <a:lnTo>
                      <a:pt x="61" y="21"/>
                    </a:lnTo>
                    <a:lnTo>
                      <a:pt x="61" y="24"/>
                    </a:lnTo>
                    <a:lnTo>
                      <a:pt x="60" y="27"/>
                    </a:lnTo>
                    <a:lnTo>
                      <a:pt x="59" y="31"/>
                    </a:lnTo>
                    <a:lnTo>
                      <a:pt x="58" y="33"/>
                    </a:lnTo>
                    <a:lnTo>
                      <a:pt x="57" y="36"/>
                    </a:lnTo>
                    <a:lnTo>
                      <a:pt x="55" y="39"/>
                    </a:lnTo>
                    <a:lnTo>
                      <a:pt x="53" y="41"/>
                    </a:lnTo>
                    <a:lnTo>
                      <a:pt x="51" y="44"/>
                    </a:lnTo>
                    <a:lnTo>
                      <a:pt x="49" y="46"/>
                    </a:lnTo>
                    <a:lnTo>
                      <a:pt x="47" y="48"/>
                    </a:lnTo>
                    <a:lnTo>
                      <a:pt x="45" y="51"/>
                    </a:lnTo>
                    <a:lnTo>
                      <a:pt x="42" y="52"/>
                    </a:lnTo>
                    <a:lnTo>
                      <a:pt x="39" y="54"/>
                    </a:lnTo>
                    <a:lnTo>
                      <a:pt x="37" y="56"/>
                    </a:lnTo>
                    <a:lnTo>
                      <a:pt x="34" y="58"/>
                    </a:lnTo>
                    <a:lnTo>
                      <a:pt x="31" y="59"/>
                    </a:lnTo>
                    <a:lnTo>
                      <a:pt x="28" y="61"/>
                    </a:lnTo>
                    <a:lnTo>
                      <a:pt x="25" y="63"/>
                    </a:lnTo>
                    <a:lnTo>
                      <a:pt x="22" y="64"/>
                    </a:lnTo>
                    <a:lnTo>
                      <a:pt x="19" y="66"/>
                    </a:lnTo>
                    <a:lnTo>
                      <a:pt x="16" y="67"/>
                    </a:lnTo>
                    <a:lnTo>
                      <a:pt x="13" y="69"/>
                    </a:lnTo>
                    <a:lnTo>
                      <a:pt x="10" y="70"/>
                    </a:lnTo>
                    <a:lnTo>
                      <a:pt x="7" y="72"/>
                    </a:lnTo>
                    <a:lnTo>
                      <a:pt x="5" y="73"/>
                    </a:lnTo>
                    <a:lnTo>
                      <a:pt x="2" y="75"/>
                    </a:lnTo>
                    <a:lnTo>
                      <a:pt x="0" y="7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14" name="Line 85">
                <a:extLst>
                  <a:ext uri="{FF2B5EF4-FFF2-40B4-BE49-F238E27FC236}">
                    <a16:creationId xmlns:a16="http://schemas.microsoft.com/office/drawing/2014/main" id="{2E26CD38-6649-4039-A1DE-21BE3FFFB3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23" y="2897"/>
                <a:ext cx="21" cy="0"/>
              </a:xfrm>
              <a:prstGeom prst="line">
                <a:avLst/>
              </a:prstGeom>
              <a:noFill/>
              <a:ln w="7493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8715" name="Freeform 86">
                <a:extLst>
                  <a:ext uri="{FF2B5EF4-FFF2-40B4-BE49-F238E27FC236}">
                    <a16:creationId xmlns:a16="http://schemas.microsoft.com/office/drawing/2014/main" id="{14876804-4DF5-4422-8F46-4FA027B428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" y="2440"/>
                <a:ext cx="13" cy="51"/>
              </a:xfrm>
              <a:custGeom>
                <a:avLst/>
                <a:gdLst>
                  <a:gd name="T0" fmla="*/ 0 w 11"/>
                  <a:gd name="T1" fmla="*/ 0 h 45"/>
                  <a:gd name="T2" fmla="*/ 1 w 11"/>
                  <a:gd name="T3" fmla="*/ 2 h 45"/>
                  <a:gd name="T4" fmla="*/ 2 w 11"/>
                  <a:gd name="T5" fmla="*/ 3 h 45"/>
                  <a:gd name="T6" fmla="*/ 1781929 w 11"/>
                  <a:gd name="T7" fmla="*/ 97561 h 45"/>
                  <a:gd name="T8" fmla="*/ 2105916 w 11"/>
                  <a:gd name="T9" fmla="*/ 110569 h 45"/>
                  <a:gd name="T10" fmla="*/ 2105916 w 11"/>
                  <a:gd name="T11" fmla="*/ 125312 h 45"/>
                  <a:gd name="T12" fmla="*/ 2488810 w 11"/>
                  <a:gd name="T13" fmla="*/ 142020 h 45"/>
                  <a:gd name="T14" fmla="*/ 2488810 w 11"/>
                  <a:gd name="T15" fmla="*/ 182417 h 45"/>
                  <a:gd name="T16" fmla="*/ 2941321 w 11"/>
                  <a:gd name="T17" fmla="*/ 206739 h 45"/>
                  <a:gd name="T18" fmla="*/ 2941321 w 11"/>
                  <a:gd name="T19" fmla="*/ 234304 h 45"/>
                  <a:gd name="T20" fmla="*/ 3476107 w 11"/>
                  <a:gd name="T21" fmla="*/ 257975 h 45"/>
                  <a:gd name="T22" fmla="*/ 3476107 w 11"/>
                  <a:gd name="T23" fmla="*/ 292372 h 45"/>
                  <a:gd name="T24" fmla="*/ 4108126 w 11"/>
                  <a:gd name="T25" fmla="*/ 300951 h 45"/>
                  <a:gd name="T26" fmla="*/ 4108126 w 11"/>
                  <a:gd name="T27" fmla="*/ 341078 h 45"/>
                  <a:gd name="T28" fmla="*/ 4108126 w 11"/>
                  <a:gd name="T29" fmla="*/ 375536 h 45"/>
                  <a:gd name="T30" fmla="*/ 4855058 w 11"/>
                  <a:gd name="T31" fmla="*/ 423250 h 45"/>
                  <a:gd name="T32" fmla="*/ 4855058 w 11"/>
                  <a:gd name="T33" fmla="*/ 425607 h 45"/>
                  <a:gd name="T34" fmla="*/ 4855058 w 11"/>
                  <a:gd name="T35" fmla="*/ 438096 h 45"/>
                  <a:gd name="T36" fmla="*/ 5539733 w 11"/>
                  <a:gd name="T37" fmla="*/ 482355 h 45"/>
                  <a:gd name="T38" fmla="*/ 5539733 w 11"/>
                  <a:gd name="T39" fmla="*/ 496509 h 45"/>
                  <a:gd name="T40" fmla="*/ 5539733 w 11"/>
                  <a:gd name="T41" fmla="*/ 543641 h 45"/>
                  <a:gd name="T42" fmla="*/ 5539733 w 11"/>
                  <a:gd name="T43" fmla="*/ 562710 h 45"/>
                  <a:gd name="T44" fmla="*/ 5539733 w 11"/>
                  <a:gd name="T45" fmla="*/ 604751 h 45"/>
                  <a:gd name="T46" fmla="*/ 5539733 w 11"/>
                  <a:gd name="T47" fmla="*/ 619558 h 45"/>
                  <a:gd name="T48" fmla="*/ 5539733 w 11"/>
                  <a:gd name="T49" fmla="*/ 637738 h 45"/>
                  <a:gd name="T50" fmla="*/ 5539733 w 11"/>
                  <a:gd name="T51" fmla="*/ 698276 h 45"/>
                  <a:gd name="T52" fmla="*/ 5539733 w 11"/>
                  <a:gd name="T53" fmla="*/ 702166 h 45"/>
                  <a:gd name="T54" fmla="*/ 5539733 w 11"/>
                  <a:gd name="T55" fmla="*/ 749855 h 45"/>
                  <a:gd name="T56" fmla="*/ 5539733 w 11"/>
                  <a:gd name="T57" fmla="*/ 776769 h 45"/>
                  <a:gd name="T58" fmla="*/ 5539733 w 11"/>
                  <a:gd name="T59" fmla="*/ 795788 h 45"/>
                  <a:gd name="T60" fmla="*/ 4855058 w 11"/>
                  <a:gd name="T61" fmla="*/ 819139 h 45"/>
                  <a:gd name="T62" fmla="*/ 4855058 w 11"/>
                  <a:gd name="T63" fmla="*/ 880338 h 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1"/>
                  <a:gd name="T97" fmla="*/ 0 h 45"/>
                  <a:gd name="T98" fmla="*/ 11 w 11"/>
                  <a:gd name="T99" fmla="*/ 45 h 4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1" h="45">
                    <a:moveTo>
                      <a:pt x="0" y="0"/>
                    </a:moveTo>
                    <a:lnTo>
                      <a:pt x="1" y="2"/>
                    </a:lnTo>
                    <a:lnTo>
                      <a:pt x="2" y="3"/>
                    </a:lnTo>
                    <a:lnTo>
                      <a:pt x="3" y="5"/>
                    </a:lnTo>
                    <a:lnTo>
                      <a:pt x="4" y="6"/>
                    </a:lnTo>
                    <a:lnTo>
                      <a:pt x="4" y="7"/>
                    </a:lnTo>
                    <a:lnTo>
                      <a:pt x="5" y="8"/>
                    </a:lnTo>
                    <a:lnTo>
                      <a:pt x="5" y="10"/>
                    </a:lnTo>
                    <a:lnTo>
                      <a:pt x="6" y="11"/>
                    </a:lnTo>
                    <a:lnTo>
                      <a:pt x="6" y="12"/>
                    </a:lnTo>
                    <a:lnTo>
                      <a:pt x="7" y="13"/>
                    </a:lnTo>
                    <a:lnTo>
                      <a:pt x="7" y="15"/>
                    </a:lnTo>
                    <a:lnTo>
                      <a:pt x="8" y="16"/>
                    </a:lnTo>
                    <a:lnTo>
                      <a:pt x="8" y="18"/>
                    </a:lnTo>
                    <a:lnTo>
                      <a:pt x="8" y="19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9" y="23"/>
                    </a:lnTo>
                    <a:lnTo>
                      <a:pt x="10" y="25"/>
                    </a:lnTo>
                    <a:lnTo>
                      <a:pt x="10" y="26"/>
                    </a:lnTo>
                    <a:lnTo>
                      <a:pt x="10" y="27"/>
                    </a:lnTo>
                    <a:lnTo>
                      <a:pt x="10" y="29"/>
                    </a:lnTo>
                    <a:lnTo>
                      <a:pt x="10" y="30"/>
                    </a:lnTo>
                    <a:lnTo>
                      <a:pt x="10" y="32"/>
                    </a:lnTo>
                    <a:lnTo>
                      <a:pt x="10" y="33"/>
                    </a:lnTo>
                    <a:lnTo>
                      <a:pt x="10" y="35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0" y="39"/>
                    </a:lnTo>
                    <a:lnTo>
                      <a:pt x="10" y="41"/>
                    </a:lnTo>
                    <a:lnTo>
                      <a:pt x="9" y="42"/>
                    </a:lnTo>
                    <a:lnTo>
                      <a:pt x="9" y="44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16" name="Line 87">
                <a:extLst>
                  <a:ext uri="{FF2B5EF4-FFF2-40B4-BE49-F238E27FC236}">
                    <a16:creationId xmlns:a16="http://schemas.microsoft.com/office/drawing/2014/main" id="{8A678D63-6E93-41B7-BCF3-B69534C26D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54" y="2458"/>
                <a:ext cx="11" cy="25"/>
              </a:xfrm>
              <a:prstGeom prst="line">
                <a:avLst/>
              </a:prstGeom>
              <a:noFill/>
              <a:ln w="7493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8717" name="Freeform 88">
                <a:extLst>
                  <a:ext uri="{FF2B5EF4-FFF2-40B4-BE49-F238E27FC236}">
                    <a16:creationId xmlns:a16="http://schemas.microsoft.com/office/drawing/2014/main" id="{8962701D-1769-4574-BB57-68EF433EC1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6" y="2339"/>
                <a:ext cx="68" cy="28"/>
              </a:xfrm>
              <a:custGeom>
                <a:avLst/>
                <a:gdLst>
                  <a:gd name="T0" fmla="*/ 0 w 58"/>
                  <a:gd name="T1" fmla="*/ 2 h 25"/>
                  <a:gd name="T2" fmla="*/ 1044627 w 58"/>
                  <a:gd name="T3" fmla="*/ 3 h 25"/>
                  <a:gd name="T4" fmla="*/ 1435896 w 58"/>
                  <a:gd name="T5" fmla="*/ 4 h 25"/>
                  <a:gd name="T6" fmla="*/ 1973716 w 58"/>
                  <a:gd name="T7" fmla="*/ 4 h 25"/>
                  <a:gd name="T8" fmla="*/ 2712980 w 58"/>
                  <a:gd name="T9" fmla="*/ 4 h 25"/>
                  <a:gd name="T10" fmla="*/ 3248529 w 58"/>
                  <a:gd name="T11" fmla="*/ 4 h 25"/>
                  <a:gd name="T12" fmla="*/ 3808620 w 58"/>
                  <a:gd name="T13" fmla="*/ 3 h 25"/>
                  <a:gd name="T14" fmla="*/ 5013862 w 58"/>
                  <a:gd name="T15" fmla="*/ 3 h 25"/>
                  <a:gd name="T16" fmla="*/ 5878321 w 58"/>
                  <a:gd name="T17" fmla="*/ 3 h 25"/>
                  <a:gd name="T18" fmla="*/ 6137768 w 58"/>
                  <a:gd name="T19" fmla="*/ 3 h 25"/>
                  <a:gd name="T20" fmla="*/ 7045829 w 58"/>
                  <a:gd name="T21" fmla="*/ 2 h 25"/>
                  <a:gd name="T22" fmla="*/ 8230219 w 58"/>
                  <a:gd name="T23" fmla="*/ 1 h 25"/>
                  <a:gd name="T24" fmla="*/ 8759788 w 58"/>
                  <a:gd name="T25" fmla="*/ 1 h 25"/>
                  <a:gd name="T26" fmla="*/ 9649222 w 58"/>
                  <a:gd name="T27" fmla="*/ 1 h 25"/>
                  <a:gd name="T28" fmla="*/ 10270096 w 58"/>
                  <a:gd name="T29" fmla="*/ 0 h 25"/>
                  <a:gd name="T30" fmla="*/ 11106495 w 58"/>
                  <a:gd name="T31" fmla="*/ 0 h 25"/>
                  <a:gd name="T32" fmla="*/ 11596692 w 58"/>
                  <a:gd name="T33" fmla="*/ 0 h 25"/>
                  <a:gd name="T34" fmla="*/ 12171498 w 58"/>
                  <a:gd name="T35" fmla="*/ 0 h 25"/>
                  <a:gd name="T36" fmla="*/ 13021408 w 58"/>
                  <a:gd name="T37" fmla="*/ 0 h 25"/>
                  <a:gd name="T38" fmla="*/ 13312382 w 58"/>
                  <a:gd name="T39" fmla="*/ 0 h 25"/>
                  <a:gd name="T40" fmla="*/ 14116802 w 58"/>
                  <a:gd name="T41" fmla="*/ 1 h 25"/>
                  <a:gd name="T42" fmla="*/ 14582532 w 58"/>
                  <a:gd name="T43" fmla="*/ 1 h 25"/>
                  <a:gd name="T44" fmla="*/ 15266478 w 58"/>
                  <a:gd name="T45" fmla="*/ 2 h 25"/>
                  <a:gd name="T46" fmla="*/ 15550167 w 58"/>
                  <a:gd name="T47" fmla="*/ 3 h 25"/>
                  <a:gd name="T48" fmla="*/ 15607620 w 58"/>
                  <a:gd name="T49" fmla="*/ 42734 h 25"/>
                  <a:gd name="T50" fmla="*/ 15940281 w 58"/>
                  <a:gd name="T51" fmla="*/ 53605 h 25"/>
                  <a:gd name="T52" fmla="*/ 16550733 w 58"/>
                  <a:gd name="T53" fmla="*/ 67243 h 25"/>
                  <a:gd name="T54" fmla="*/ 16550733 w 58"/>
                  <a:gd name="T55" fmla="*/ 84349 h 25"/>
                  <a:gd name="T56" fmla="*/ 16550733 w 58"/>
                  <a:gd name="T57" fmla="*/ 105808 h 25"/>
                  <a:gd name="T58" fmla="*/ 16550733 w 58"/>
                  <a:gd name="T59" fmla="*/ 132726 h 25"/>
                  <a:gd name="T60" fmla="*/ 15940281 w 58"/>
                  <a:gd name="T61" fmla="*/ 152795 h 25"/>
                  <a:gd name="T62" fmla="*/ 15607620 w 58"/>
                  <a:gd name="T63" fmla="*/ 186470 h 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8"/>
                  <a:gd name="T97" fmla="*/ 0 h 25"/>
                  <a:gd name="T98" fmla="*/ 58 w 58"/>
                  <a:gd name="T99" fmla="*/ 25 h 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8" h="25">
                    <a:moveTo>
                      <a:pt x="0" y="2"/>
                    </a:moveTo>
                    <a:lnTo>
                      <a:pt x="3" y="3"/>
                    </a:lnTo>
                    <a:lnTo>
                      <a:pt x="5" y="4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2" y="4"/>
                    </a:lnTo>
                    <a:lnTo>
                      <a:pt x="14" y="3"/>
                    </a:lnTo>
                    <a:lnTo>
                      <a:pt x="17" y="3"/>
                    </a:lnTo>
                    <a:lnTo>
                      <a:pt x="20" y="3"/>
                    </a:lnTo>
                    <a:lnTo>
                      <a:pt x="22" y="3"/>
                    </a:lnTo>
                    <a:lnTo>
                      <a:pt x="25" y="2"/>
                    </a:lnTo>
                    <a:lnTo>
                      <a:pt x="28" y="1"/>
                    </a:lnTo>
                    <a:lnTo>
                      <a:pt x="31" y="1"/>
                    </a:lnTo>
                    <a:lnTo>
                      <a:pt x="33" y="1"/>
                    </a:lnTo>
                    <a:lnTo>
                      <a:pt x="36" y="0"/>
                    </a:lnTo>
                    <a:lnTo>
                      <a:pt x="38" y="0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5" y="0"/>
                    </a:lnTo>
                    <a:lnTo>
                      <a:pt x="47" y="0"/>
                    </a:lnTo>
                    <a:lnTo>
                      <a:pt x="49" y="1"/>
                    </a:lnTo>
                    <a:lnTo>
                      <a:pt x="51" y="1"/>
                    </a:lnTo>
                    <a:lnTo>
                      <a:pt x="53" y="2"/>
                    </a:lnTo>
                    <a:lnTo>
                      <a:pt x="54" y="3"/>
                    </a:lnTo>
                    <a:lnTo>
                      <a:pt x="55" y="5"/>
                    </a:lnTo>
                    <a:lnTo>
                      <a:pt x="56" y="7"/>
                    </a:lnTo>
                    <a:lnTo>
                      <a:pt x="57" y="9"/>
                    </a:lnTo>
                    <a:lnTo>
                      <a:pt x="57" y="11"/>
                    </a:lnTo>
                    <a:lnTo>
                      <a:pt x="57" y="13"/>
                    </a:lnTo>
                    <a:lnTo>
                      <a:pt x="57" y="17"/>
                    </a:lnTo>
                    <a:lnTo>
                      <a:pt x="56" y="20"/>
                    </a:lnTo>
                    <a:lnTo>
                      <a:pt x="55" y="24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18" name="Freeform 89">
                <a:extLst>
                  <a:ext uri="{FF2B5EF4-FFF2-40B4-BE49-F238E27FC236}">
                    <a16:creationId xmlns:a16="http://schemas.microsoft.com/office/drawing/2014/main" id="{DA6A025D-FE2C-4B95-909B-A1B6EF7E6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7" y="2361"/>
                <a:ext cx="66" cy="68"/>
              </a:xfrm>
              <a:custGeom>
                <a:avLst/>
                <a:gdLst>
                  <a:gd name="T0" fmla="*/ 0 w 57"/>
                  <a:gd name="T1" fmla="*/ 86083 h 60"/>
                  <a:gd name="T2" fmla="*/ 534394 w 57"/>
                  <a:gd name="T3" fmla="*/ 3 h 60"/>
                  <a:gd name="T4" fmla="*/ 829600 w 57"/>
                  <a:gd name="T5" fmla="*/ 2 h 60"/>
                  <a:gd name="T6" fmla="*/ 1112261 w 57"/>
                  <a:gd name="T7" fmla="*/ 1 h 60"/>
                  <a:gd name="T8" fmla="*/ 1407922 w 57"/>
                  <a:gd name="T9" fmla="*/ 1 h 60"/>
                  <a:gd name="T10" fmla="*/ 1630225 w 57"/>
                  <a:gd name="T11" fmla="*/ 1 h 60"/>
                  <a:gd name="T12" fmla="*/ 1904538 w 57"/>
                  <a:gd name="T13" fmla="*/ 0 h 60"/>
                  <a:gd name="T14" fmla="*/ 2185676 w 57"/>
                  <a:gd name="T15" fmla="*/ 0 h 60"/>
                  <a:gd name="T16" fmla="*/ 2530783 w 57"/>
                  <a:gd name="T17" fmla="*/ 0 h 60"/>
                  <a:gd name="T18" fmla="*/ 2680534 w 57"/>
                  <a:gd name="T19" fmla="*/ 0 h 60"/>
                  <a:gd name="T20" fmla="*/ 2930380 w 57"/>
                  <a:gd name="T21" fmla="*/ 1 h 60"/>
                  <a:gd name="T22" fmla="*/ 3243828 w 57"/>
                  <a:gd name="T23" fmla="*/ 1 h 60"/>
                  <a:gd name="T24" fmla="*/ 3423466 w 57"/>
                  <a:gd name="T25" fmla="*/ 1 h 60"/>
                  <a:gd name="T26" fmla="*/ 3593846 w 57"/>
                  <a:gd name="T27" fmla="*/ 2 h 60"/>
                  <a:gd name="T28" fmla="*/ 3928820 w 57"/>
                  <a:gd name="T29" fmla="*/ 3 h 60"/>
                  <a:gd name="T30" fmla="*/ 4037442 w 57"/>
                  <a:gd name="T31" fmla="*/ 86083 h 60"/>
                  <a:gd name="T32" fmla="*/ 4214466 w 57"/>
                  <a:gd name="T33" fmla="*/ 97561 h 60"/>
                  <a:gd name="T34" fmla="*/ 4549160 w 57"/>
                  <a:gd name="T35" fmla="*/ 110569 h 60"/>
                  <a:gd name="T36" fmla="*/ 4674933 w 57"/>
                  <a:gd name="T37" fmla="*/ 125312 h 60"/>
                  <a:gd name="T38" fmla="*/ 4818342 w 57"/>
                  <a:gd name="T39" fmla="*/ 160956 h 60"/>
                  <a:gd name="T40" fmla="*/ 5035759 w 57"/>
                  <a:gd name="T41" fmla="*/ 206739 h 60"/>
                  <a:gd name="T42" fmla="*/ 5267448 w 57"/>
                  <a:gd name="T43" fmla="*/ 257975 h 60"/>
                  <a:gd name="T44" fmla="*/ 5314633 w 57"/>
                  <a:gd name="T45" fmla="*/ 292372 h 60"/>
                  <a:gd name="T46" fmla="*/ 5413080 w 57"/>
                  <a:gd name="T47" fmla="*/ 331355 h 60"/>
                  <a:gd name="T48" fmla="*/ 5579133 w 57"/>
                  <a:gd name="T49" fmla="*/ 375536 h 60"/>
                  <a:gd name="T50" fmla="*/ 5650420 w 57"/>
                  <a:gd name="T51" fmla="*/ 425607 h 60"/>
                  <a:gd name="T52" fmla="*/ 5830879 w 57"/>
                  <a:gd name="T53" fmla="*/ 482355 h 60"/>
                  <a:gd name="T54" fmla="*/ 5938212 w 57"/>
                  <a:gd name="T55" fmla="*/ 546669 h 60"/>
                  <a:gd name="T56" fmla="*/ 5938212 w 57"/>
                  <a:gd name="T57" fmla="*/ 616126 h 60"/>
                  <a:gd name="T58" fmla="*/ 5938212 w 57"/>
                  <a:gd name="T59" fmla="*/ 698276 h 60"/>
                  <a:gd name="T60" fmla="*/ 5938212 w 57"/>
                  <a:gd name="T61" fmla="*/ 749855 h 60"/>
                  <a:gd name="T62" fmla="*/ 5989263 w 57"/>
                  <a:gd name="T63" fmla="*/ 819139 h 60"/>
                  <a:gd name="T64" fmla="*/ 5938212 w 57"/>
                  <a:gd name="T65" fmla="*/ 849836 h 60"/>
                  <a:gd name="T66" fmla="*/ 5830879 w 57"/>
                  <a:gd name="T67" fmla="*/ 880338 h 60"/>
                  <a:gd name="T68" fmla="*/ 5650420 w 57"/>
                  <a:gd name="T69" fmla="*/ 880338 h 60"/>
                  <a:gd name="T70" fmla="*/ 5650420 w 57"/>
                  <a:gd name="T71" fmla="*/ 896896 h 60"/>
                  <a:gd name="T72" fmla="*/ 5579133 w 57"/>
                  <a:gd name="T73" fmla="*/ 896896 h 60"/>
                  <a:gd name="T74" fmla="*/ 5579133 w 57"/>
                  <a:gd name="T75" fmla="*/ 901893 h 60"/>
                  <a:gd name="T76" fmla="*/ 5413080 w 57"/>
                  <a:gd name="T77" fmla="*/ 919633 h 60"/>
                  <a:gd name="T78" fmla="*/ 5413080 w 57"/>
                  <a:gd name="T79" fmla="*/ 919633 h 60"/>
                  <a:gd name="T80" fmla="*/ 5314633 w 57"/>
                  <a:gd name="T81" fmla="*/ 928358 h 60"/>
                  <a:gd name="T82" fmla="*/ 5267448 w 57"/>
                  <a:gd name="T83" fmla="*/ 963147 h 60"/>
                  <a:gd name="T84" fmla="*/ 5267448 w 57"/>
                  <a:gd name="T85" fmla="*/ 963147 h 60"/>
                  <a:gd name="T86" fmla="*/ 5267448 w 57"/>
                  <a:gd name="T87" fmla="*/ 997716 h 60"/>
                  <a:gd name="T88" fmla="*/ 5172545 w 57"/>
                  <a:gd name="T89" fmla="*/ 997716 h 60"/>
                  <a:gd name="T90" fmla="*/ 5035759 w 57"/>
                  <a:gd name="T91" fmla="*/ 1016482 h 60"/>
                  <a:gd name="T92" fmla="*/ 5035759 w 57"/>
                  <a:gd name="T93" fmla="*/ 1016482 h 60"/>
                  <a:gd name="T94" fmla="*/ 4879908 w 57"/>
                  <a:gd name="T95" fmla="*/ 1022145 h 60"/>
                  <a:gd name="T96" fmla="*/ 4879908 w 57"/>
                  <a:gd name="T97" fmla="*/ 1042251 h 60"/>
                  <a:gd name="T98" fmla="*/ 4818342 w 57"/>
                  <a:gd name="T99" fmla="*/ 1042251 h 60"/>
                  <a:gd name="T100" fmla="*/ 4818342 w 57"/>
                  <a:gd name="T101" fmla="*/ 1052139 h 60"/>
                  <a:gd name="T102" fmla="*/ 4674933 w 57"/>
                  <a:gd name="T103" fmla="*/ 1052139 h 60"/>
                  <a:gd name="T104" fmla="*/ 4589910 w 57"/>
                  <a:gd name="T105" fmla="*/ 1071448 h 60"/>
                  <a:gd name="T106" fmla="*/ 4589910 w 57"/>
                  <a:gd name="T107" fmla="*/ 1071448 h 60"/>
                  <a:gd name="T108" fmla="*/ 4549160 w 57"/>
                  <a:gd name="T109" fmla="*/ 1091567 h 60"/>
                  <a:gd name="T110" fmla="*/ 4549160 w 57"/>
                  <a:gd name="T111" fmla="*/ 1091567 h 60"/>
                  <a:gd name="T112" fmla="*/ 4349065 w 57"/>
                  <a:gd name="T113" fmla="*/ 1130745 h 60"/>
                  <a:gd name="T114" fmla="*/ 4214466 w 57"/>
                  <a:gd name="T115" fmla="*/ 1130745 h 60"/>
                  <a:gd name="T116" fmla="*/ 4214466 w 57"/>
                  <a:gd name="T117" fmla="*/ 1130745 h 60"/>
                  <a:gd name="T118" fmla="*/ 4161295 w 57"/>
                  <a:gd name="T119" fmla="*/ 1152013 h 60"/>
                  <a:gd name="T120" fmla="*/ 4161295 w 57"/>
                  <a:gd name="T121" fmla="*/ 1152013 h 60"/>
                  <a:gd name="T122" fmla="*/ 4037442 w 57"/>
                  <a:gd name="T123" fmla="*/ 1152013 h 60"/>
                  <a:gd name="T124" fmla="*/ 3964013 w 57"/>
                  <a:gd name="T125" fmla="*/ 1158431 h 6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57"/>
                  <a:gd name="T190" fmla="*/ 0 h 60"/>
                  <a:gd name="T191" fmla="*/ 57 w 57"/>
                  <a:gd name="T192" fmla="*/ 60 h 6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57" h="60">
                    <a:moveTo>
                      <a:pt x="0" y="4"/>
                    </a:moveTo>
                    <a:lnTo>
                      <a:pt x="5" y="3"/>
                    </a:lnTo>
                    <a:lnTo>
                      <a:pt x="8" y="2"/>
                    </a:lnTo>
                    <a:lnTo>
                      <a:pt x="10" y="1"/>
                    </a:lnTo>
                    <a:lnTo>
                      <a:pt x="13" y="1"/>
                    </a:lnTo>
                    <a:lnTo>
                      <a:pt x="15" y="1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5" y="0"/>
                    </a:lnTo>
                    <a:lnTo>
                      <a:pt x="27" y="1"/>
                    </a:lnTo>
                    <a:lnTo>
                      <a:pt x="30" y="1"/>
                    </a:lnTo>
                    <a:lnTo>
                      <a:pt x="32" y="1"/>
                    </a:lnTo>
                    <a:lnTo>
                      <a:pt x="34" y="2"/>
                    </a:lnTo>
                    <a:lnTo>
                      <a:pt x="36" y="3"/>
                    </a:lnTo>
                    <a:lnTo>
                      <a:pt x="38" y="4"/>
                    </a:lnTo>
                    <a:lnTo>
                      <a:pt x="40" y="5"/>
                    </a:lnTo>
                    <a:lnTo>
                      <a:pt x="42" y="6"/>
                    </a:lnTo>
                    <a:lnTo>
                      <a:pt x="44" y="7"/>
                    </a:lnTo>
                    <a:lnTo>
                      <a:pt x="45" y="9"/>
                    </a:lnTo>
                    <a:lnTo>
                      <a:pt x="47" y="11"/>
                    </a:lnTo>
                    <a:lnTo>
                      <a:pt x="49" y="13"/>
                    </a:lnTo>
                    <a:lnTo>
                      <a:pt x="50" y="15"/>
                    </a:lnTo>
                    <a:lnTo>
                      <a:pt x="51" y="17"/>
                    </a:lnTo>
                    <a:lnTo>
                      <a:pt x="52" y="19"/>
                    </a:lnTo>
                    <a:lnTo>
                      <a:pt x="53" y="22"/>
                    </a:lnTo>
                    <a:lnTo>
                      <a:pt x="54" y="25"/>
                    </a:lnTo>
                    <a:lnTo>
                      <a:pt x="55" y="28"/>
                    </a:lnTo>
                    <a:lnTo>
                      <a:pt x="55" y="31"/>
                    </a:lnTo>
                    <a:lnTo>
                      <a:pt x="55" y="35"/>
                    </a:lnTo>
                    <a:lnTo>
                      <a:pt x="55" y="38"/>
                    </a:lnTo>
                    <a:lnTo>
                      <a:pt x="56" y="42"/>
                    </a:lnTo>
                    <a:lnTo>
                      <a:pt x="55" y="43"/>
                    </a:lnTo>
                    <a:lnTo>
                      <a:pt x="54" y="44"/>
                    </a:lnTo>
                    <a:lnTo>
                      <a:pt x="53" y="44"/>
                    </a:lnTo>
                    <a:lnTo>
                      <a:pt x="53" y="45"/>
                    </a:lnTo>
                    <a:lnTo>
                      <a:pt x="52" y="45"/>
                    </a:lnTo>
                    <a:lnTo>
                      <a:pt x="52" y="46"/>
                    </a:lnTo>
                    <a:lnTo>
                      <a:pt x="51" y="47"/>
                    </a:lnTo>
                    <a:lnTo>
                      <a:pt x="50" y="48"/>
                    </a:lnTo>
                    <a:lnTo>
                      <a:pt x="49" y="49"/>
                    </a:lnTo>
                    <a:lnTo>
                      <a:pt x="49" y="50"/>
                    </a:lnTo>
                    <a:lnTo>
                      <a:pt x="48" y="50"/>
                    </a:lnTo>
                    <a:lnTo>
                      <a:pt x="47" y="51"/>
                    </a:lnTo>
                    <a:lnTo>
                      <a:pt x="46" y="52"/>
                    </a:lnTo>
                    <a:lnTo>
                      <a:pt x="46" y="53"/>
                    </a:lnTo>
                    <a:lnTo>
                      <a:pt x="45" y="53"/>
                    </a:lnTo>
                    <a:lnTo>
                      <a:pt x="45" y="54"/>
                    </a:lnTo>
                    <a:lnTo>
                      <a:pt x="44" y="54"/>
                    </a:lnTo>
                    <a:lnTo>
                      <a:pt x="43" y="55"/>
                    </a:lnTo>
                    <a:lnTo>
                      <a:pt x="42" y="56"/>
                    </a:lnTo>
                    <a:lnTo>
                      <a:pt x="41" y="57"/>
                    </a:lnTo>
                    <a:lnTo>
                      <a:pt x="40" y="57"/>
                    </a:lnTo>
                    <a:lnTo>
                      <a:pt x="39" y="58"/>
                    </a:lnTo>
                    <a:lnTo>
                      <a:pt x="38" y="58"/>
                    </a:lnTo>
                    <a:lnTo>
                      <a:pt x="37" y="59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19" name="Freeform 90">
                <a:extLst>
                  <a:ext uri="{FF2B5EF4-FFF2-40B4-BE49-F238E27FC236}">
                    <a16:creationId xmlns:a16="http://schemas.microsoft.com/office/drawing/2014/main" id="{479C0C89-318D-4BF8-86D0-2C874FC70A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2" y="3008"/>
                <a:ext cx="29" cy="75"/>
              </a:xfrm>
              <a:custGeom>
                <a:avLst/>
                <a:gdLst>
                  <a:gd name="T0" fmla="*/ 1 w 25"/>
                  <a:gd name="T1" fmla="*/ 0 h 67"/>
                  <a:gd name="T2" fmla="*/ 0 w 25"/>
                  <a:gd name="T3" fmla="*/ 41787 h 67"/>
                  <a:gd name="T4" fmla="*/ 0 w 25"/>
                  <a:gd name="T5" fmla="*/ 58613 h 67"/>
                  <a:gd name="T6" fmla="*/ 0 w 25"/>
                  <a:gd name="T7" fmla="*/ 73446 h 67"/>
                  <a:gd name="T8" fmla="*/ 0 w 25"/>
                  <a:gd name="T9" fmla="*/ 92033 h 67"/>
                  <a:gd name="T10" fmla="*/ 0 w 25"/>
                  <a:gd name="T11" fmla="*/ 103461 h 67"/>
                  <a:gd name="T12" fmla="*/ 0 w 25"/>
                  <a:gd name="T13" fmla="*/ 129093 h 67"/>
                  <a:gd name="T14" fmla="*/ 1 w 25"/>
                  <a:gd name="T15" fmla="*/ 144507 h 67"/>
                  <a:gd name="T16" fmla="*/ 1 w 25"/>
                  <a:gd name="T17" fmla="*/ 161762 h 67"/>
                  <a:gd name="T18" fmla="*/ 2 w 25"/>
                  <a:gd name="T19" fmla="*/ 169907 h 67"/>
                  <a:gd name="T20" fmla="*/ 2 w 25"/>
                  <a:gd name="T21" fmla="*/ 181849 h 67"/>
                  <a:gd name="T22" fmla="*/ 3 w 25"/>
                  <a:gd name="T23" fmla="*/ 202698 h 67"/>
                  <a:gd name="T24" fmla="*/ 553025 w 25"/>
                  <a:gd name="T25" fmla="*/ 212904 h 67"/>
                  <a:gd name="T26" fmla="*/ 641509 w 25"/>
                  <a:gd name="T27" fmla="*/ 227868 h 67"/>
                  <a:gd name="T28" fmla="*/ 744150 w 25"/>
                  <a:gd name="T29" fmla="*/ 244818 h 67"/>
                  <a:gd name="T30" fmla="*/ 863214 w 25"/>
                  <a:gd name="T31" fmla="*/ 255076 h 67"/>
                  <a:gd name="T32" fmla="*/ 1001328 w 25"/>
                  <a:gd name="T33" fmla="*/ 266782 h 67"/>
                  <a:gd name="T34" fmla="*/ 1161540 w 25"/>
                  <a:gd name="T35" fmla="*/ 284322 h 67"/>
                  <a:gd name="T36" fmla="*/ 1347386 w 25"/>
                  <a:gd name="T37" fmla="*/ 298637 h 67"/>
                  <a:gd name="T38" fmla="*/ 1562968 w 25"/>
                  <a:gd name="T39" fmla="*/ 310628 h 67"/>
                  <a:gd name="T40" fmla="*/ 1562968 w 25"/>
                  <a:gd name="T41" fmla="*/ 319626 h 67"/>
                  <a:gd name="T42" fmla="*/ 1813043 w 25"/>
                  <a:gd name="T43" fmla="*/ 343401 h 67"/>
                  <a:gd name="T44" fmla="*/ 1852696 w 25"/>
                  <a:gd name="T45" fmla="*/ 356274 h 67"/>
                  <a:gd name="T46" fmla="*/ 2103130 w 25"/>
                  <a:gd name="T47" fmla="*/ 374211 h 67"/>
                  <a:gd name="T48" fmla="*/ 2149127 w 25"/>
                  <a:gd name="T49" fmla="*/ 384871 h 67"/>
                  <a:gd name="T50" fmla="*/ 2154658 w 25"/>
                  <a:gd name="T51" fmla="*/ 398814 h 67"/>
                  <a:gd name="T52" fmla="*/ 2439631 w 25"/>
                  <a:gd name="T53" fmla="*/ 418893 h 67"/>
                  <a:gd name="T54" fmla="*/ 2492987 w 25"/>
                  <a:gd name="T55" fmla="*/ 430826 h 67"/>
                  <a:gd name="T56" fmla="*/ 2499403 w 25"/>
                  <a:gd name="T57" fmla="*/ 446434 h 67"/>
                  <a:gd name="T58" fmla="*/ 2829972 w 25"/>
                  <a:gd name="T59" fmla="*/ 448333 h 67"/>
                  <a:gd name="T60" fmla="*/ 2891865 w 25"/>
                  <a:gd name="T61" fmla="*/ 481682 h 67"/>
                  <a:gd name="T62" fmla="*/ 2899307 w 25"/>
                  <a:gd name="T63" fmla="*/ 487738 h 6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5"/>
                  <a:gd name="T97" fmla="*/ 0 h 67"/>
                  <a:gd name="T98" fmla="*/ 25 w 25"/>
                  <a:gd name="T99" fmla="*/ 67 h 6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5" h="67">
                    <a:moveTo>
                      <a:pt x="1" y="0"/>
                    </a:moveTo>
                    <a:lnTo>
                      <a:pt x="0" y="5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7"/>
                    </a:lnTo>
                    <a:lnTo>
                      <a:pt x="1" y="19"/>
                    </a:lnTo>
                    <a:lnTo>
                      <a:pt x="1" y="21"/>
                    </a:lnTo>
                    <a:lnTo>
                      <a:pt x="2" y="23"/>
                    </a:lnTo>
                    <a:lnTo>
                      <a:pt x="2" y="25"/>
                    </a:lnTo>
                    <a:lnTo>
                      <a:pt x="3" y="27"/>
                    </a:lnTo>
                    <a:lnTo>
                      <a:pt x="4" y="29"/>
                    </a:lnTo>
                    <a:lnTo>
                      <a:pt x="5" y="31"/>
                    </a:lnTo>
                    <a:lnTo>
                      <a:pt x="6" y="33"/>
                    </a:lnTo>
                    <a:lnTo>
                      <a:pt x="7" y="35"/>
                    </a:lnTo>
                    <a:lnTo>
                      <a:pt x="8" y="36"/>
                    </a:lnTo>
                    <a:lnTo>
                      <a:pt x="9" y="38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4" y="46"/>
                    </a:lnTo>
                    <a:lnTo>
                      <a:pt x="15" y="48"/>
                    </a:lnTo>
                    <a:lnTo>
                      <a:pt x="16" y="50"/>
                    </a:lnTo>
                    <a:lnTo>
                      <a:pt x="17" y="52"/>
                    </a:lnTo>
                    <a:lnTo>
                      <a:pt x="18" y="54"/>
                    </a:lnTo>
                    <a:lnTo>
                      <a:pt x="19" y="56"/>
                    </a:lnTo>
                    <a:lnTo>
                      <a:pt x="20" y="58"/>
                    </a:lnTo>
                    <a:lnTo>
                      <a:pt x="21" y="60"/>
                    </a:lnTo>
                    <a:lnTo>
                      <a:pt x="22" y="62"/>
                    </a:lnTo>
                    <a:lnTo>
                      <a:pt x="23" y="64"/>
                    </a:lnTo>
                    <a:lnTo>
                      <a:pt x="24" y="66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20" name="Freeform 91">
                <a:extLst>
                  <a:ext uri="{FF2B5EF4-FFF2-40B4-BE49-F238E27FC236}">
                    <a16:creationId xmlns:a16="http://schemas.microsoft.com/office/drawing/2014/main" id="{E75DC8CD-A58D-4993-B7A2-CF6C915653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7" y="2860"/>
                <a:ext cx="67" cy="26"/>
              </a:xfrm>
              <a:custGeom>
                <a:avLst/>
                <a:gdLst>
                  <a:gd name="T0" fmla="*/ 19852588 w 57"/>
                  <a:gd name="T1" fmla="*/ 0 h 23"/>
                  <a:gd name="T2" fmla="*/ 18580254 w 57"/>
                  <a:gd name="T3" fmla="*/ 1 h 23"/>
                  <a:gd name="T4" fmla="*/ 17558420 w 57"/>
                  <a:gd name="T5" fmla="*/ 1 h 23"/>
                  <a:gd name="T6" fmla="*/ 17218664 w 57"/>
                  <a:gd name="T7" fmla="*/ 2 h 23"/>
                  <a:gd name="T8" fmla="*/ 16380299 w 57"/>
                  <a:gd name="T9" fmla="*/ 2 h 23"/>
                  <a:gd name="T10" fmla="*/ 15896942 w 57"/>
                  <a:gd name="T11" fmla="*/ 3 h 23"/>
                  <a:gd name="T12" fmla="*/ 15390301 w 57"/>
                  <a:gd name="T13" fmla="*/ 3 h 23"/>
                  <a:gd name="T14" fmla="*/ 14648714 w 57"/>
                  <a:gd name="T15" fmla="*/ 72826 h 23"/>
                  <a:gd name="T16" fmla="*/ 13935478 w 57"/>
                  <a:gd name="T17" fmla="*/ 72826 h 23"/>
                  <a:gd name="T18" fmla="*/ 13524264 w 57"/>
                  <a:gd name="T19" fmla="*/ 82325 h 23"/>
                  <a:gd name="T20" fmla="*/ 12462339 w 57"/>
                  <a:gd name="T21" fmla="*/ 82325 h 23"/>
                  <a:gd name="T22" fmla="*/ 11855556 w 57"/>
                  <a:gd name="T23" fmla="*/ 93063 h 23"/>
                  <a:gd name="T24" fmla="*/ 11505717 w 57"/>
                  <a:gd name="T25" fmla="*/ 105202 h 23"/>
                  <a:gd name="T26" fmla="*/ 10602288 w 57"/>
                  <a:gd name="T27" fmla="*/ 105202 h 23"/>
                  <a:gd name="T28" fmla="*/ 10086070 w 57"/>
                  <a:gd name="T29" fmla="*/ 118924 h 23"/>
                  <a:gd name="T30" fmla="*/ 9788446 w 57"/>
                  <a:gd name="T31" fmla="*/ 118924 h 23"/>
                  <a:gd name="T32" fmla="*/ 9019857 w 57"/>
                  <a:gd name="T33" fmla="*/ 134436 h 23"/>
                  <a:gd name="T34" fmla="*/ 8351290 w 57"/>
                  <a:gd name="T35" fmla="*/ 134436 h 23"/>
                  <a:gd name="T36" fmla="*/ 7673610 w 57"/>
                  <a:gd name="T37" fmla="*/ 151971 h 23"/>
                  <a:gd name="T38" fmla="*/ 7104829 w 57"/>
                  <a:gd name="T39" fmla="*/ 171793 h 23"/>
                  <a:gd name="T40" fmla="*/ 6210437 w 57"/>
                  <a:gd name="T41" fmla="*/ 171793 h 23"/>
                  <a:gd name="T42" fmla="*/ 6044407 w 57"/>
                  <a:gd name="T43" fmla="*/ 194201 h 23"/>
                  <a:gd name="T44" fmla="*/ 5283506 w 57"/>
                  <a:gd name="T45" fmla="*/ 216058 h 23"/>
                  <a:gd name="T46" fmla="*/ 4494923 w 57"/>
                  <a:gd name="T47" fmla="*/ 219532 h 23"/>
                  <a:gd name="T48" fmla="*/ 4019758 w 57"/>
                  <a:gd name="T49" fmla="*/ 244239 h 23"/>
                  <a:gd name="T50" fmla="*/ 3419794 w 57"/>
                  <a:gd name="T51" fmla="*/ 244239 h 23"/>
                  <a:gd name="T52" fmla="*/ 2767722 w 57"/>
                  <a:gd name="T53" fmla="*/ 276096 h 23"/>
                  <a:gd name="T54" fmla="*/ 2354629 w 57"/>
                  <a:gd name="T55" fmla="*/ 276096 h 23"/>
                  <a:gd name="T56" fmla="*/ 1704208 w 57"/>
                  <a:gd name="T57" fmla="*/ 280537 h 23"/>
                  <a:gd name="T58" fmla="*/ 1233454 w 57"/>
                  <a:gd name="T59" fmla="*/ 312109 h 23"/>
                  <a:gd name="T60" fmla="*/ 2 w 57"/>
                  <a:gd name="T61" fmla="*/ 352819 h 23"/>
                  <a:gd name="T62" fmla="*/ 0 w 57"/>
                  <a:gd name="T63" fmla="*/ 357680 h 2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7"/>
                  <a:gd name="T97" fmla="*/ 0 h 23"/>
                  <a:gd name="T98" fmla="*/ 57 w 57"/>
                  <a:gd name="T99" fmla="*/ 23 h 2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7" h="23">
                    <a:moveTo>
                      <a:pt x="56" y="0"/>
                    </a:moveTo>
                    <a:lnTo>
                      <a:pt x="52" y="1"/>
                    </a:lnTo>
                    <a:lnTo>
                      <a:pt x="50" y="1"/>
                    </a:lnTo>
                    <a:lnTo>
                      <a:pt x="49" y="2"/>
                    </a:lnTo>
                    <a:lnTo>
                      <a:pt x="47" y="2"/>
                    </a:lnTo>
                    <a:lnTo>
                      <a:pt x="45" y="3"/>
                    </a:lnTo>
                    <a:lnTo>
                      <a:pt x="43" y="3"/>
                    </a:lnTo>
                    <a:lnTo>
                      <a:pt x="42" y="4"/>
                    </a:lnTo>
                    <a:lnTo>
                      <a:pt x="40" y="4"/>
                    </a:lnTo>
                    <a:lnTo>
                      <a:pt x="38" y="5"/>
                    </a:lnTo>
                    <a:lnTo>
                      <a:pt x="36" y="5"/>
                    </a:lnTo>
                    <a:lnTo>
                      <a:pt x="34" y="6"/>
                    </a:lnTo>
                    <a:lnTo>
                      <a:pt x="32" y="7"/>
                    </a:lnTo>
                    <a:lnTo>
                      <a:pt x="31" y="7"/>
                    </a:lnTo>
                    <a:lnTo>
                      <a:pt x="29" y="8"/>
                    </a:lnTo>
                    <a:lnTo>
                      <a:pt x="27" y="8"/>
                    </a:lnTo>
                    <a:lnTo>
                      <a:pt x="26" y="9"/>
                    </a:lnTo>
                    <a:lnTo>
                      <a:pt x="24" y="9"/>
                    </a:lnTo>
                    <a:lnTo>
                      <a:pt x="22" y="10"/>
                    </a:lnTo>
                    <a:lnTo>
                      <a:pt x="20" y="11"/>
                    </a:lnTo>
                    <a:lnTo>
                      <a:pt x="18" y="11"/>
                    </a:lnTo>
                    <a:lnTo>
                      <a:pt x="17" y="12"/>
                    </a:lnTo>
                    <a:lnTo>
                      <a:pt x="15" y="13"/>
                    </a:lnTo>
                    <a:lnTo>
                      <a:pt x="13" y="14"/>
                    </a:lnTo>
                    <a:lnTo>
                      <a:pt x="12" y="15"/>
                    </a:lnTo>
                    <a:lnTo>
                      <a:pt x="10" y="15"/>
                    </a:lnTo>
                    <a:lnTo>
                      <a:pt x="8" y="17"/>
                    </a:lnTo>
                    <a:lnTo>
                      <a:pt x="7" y="17"/>
                    </a:lnTo>
                    <a:lnTo>
                      <a:pt x="5" y="18"/>
                    </a:lnTo>
                    <a:lnTo>
                      <a:pt x="3" y="19"/>
                    </a:lnTo>
                    <a:lnTo>
                      <a:pt x="2" y="21"/>
                    </a:lnTo>
                    <a:lnTo>
                      <a:pt x="0" y="22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21" name="Freeform 92">
                <a:extLst>
                  <a:ext uri="{FF2B5EF4-FFF2-40B4-BE49-F238E27FC236}">
                    <a16:creationId xmlns:a16="http://schemas.microsoft.com/office/drawing/2014/main" id="{900B7834-F85A-46B6-B80C-0963EC7708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6" y="2588"/>
                <a:ext cx="35" cy="125"/>
              </a:xfrm>
              <a:custGeom>
                <a:avLst/>
                <a:gdLst>
                  <a:gd name="T0" fmla="*/ 0 w 30"/>
                  <a:gd name="T1" fmla="*/ 0 h 111"/>
                  <a:gd name="T2" fmla="*/ 1 w 30"/>
                  <a:gd name="T3" fmla="*/ 85185 h 111"/>
                  <a:gd name="T4" fmla="*/ 2 w 30"/>
                  <a:gd name="T5" fmla="*/ 121653 h 111"/>
                  <a:gd name="T6" fmla="*/ 784993 w 30"/>
                  <a:gd name="T7" fmla="*/ 173734 h 111"/>
                  <a:gd name="T8" fmla="*/ 915825 w 30"/>
                  <a:gd name="T9" fmla="*/ 197832 h 111"/>
                  <a:gd name="T10" fmla="*/ 1246540 w 30"/>
                  <a:gd name="T11" fmla="*/ 250883 h 111"/>
                  <a:gd name="T12" fmla="*/ 1454297 w 30"/>
                  <a:gd name="T13" fmla="*/ 282526 h 111"/>
                  <a:gd name="T14" fmla="*/ 1979460 w 30"/>
                  <a:gd name="T15" fmla="*/ 336749 h 111"/>
                  <a:gd name="T16" fmla="*/ 2309370 w 30"/>
                  <a:gd name="T17" fmla="*/ 366159 h 111"/>
                  <a:gd name="T18" fmla="*/ 2694265 w 30"/>
                  <a:gd name="T19" fmla="*/ 412341 h 111"/>
                  <a:gd name="T20" fmla="*/ 2737942 w 30"/>
                  <a:gd name="T21" fmla="*/ 454366 h 111"/>
                  <a:gd name="T22" fmla="*/ 3194266 w 30"/>
                  <a:gd name="T23" fmla="*/ 506019 h 111"/>
                  <a:gd name="T24" fmla="*/ 3667194 w 30"/>
                  <a:gd name="T25" fmla="*/ 526984 h 111"/>
                  <a:gd name="T26" fmla="*/ 3726644 w 30"/>
                  <a:gd name="T27" fmla="*/ 576208 h 111"/>
                  <a:gd name="T28" fmla="*/ 4278393 w 30"/>
                  <a:gd name="T29" fmla="*/ 609876 h 111"/>
                  <a:gd name="T30" fmla="*/ 4470260 w 30"/>
                  <a:gd name="T31" fmla="*/ 663139 h 111"/>
                  <a:gd name="T32" fmla="*/ 4854190 w 30"/>
                  <a:gd name="T33" fmla="*/ 686797 h 111"/>
                  <a:gd name="T34" fmla="*/ 4991459 w 30"/>
                  <a:gd name="T35" fmla="*/ 741410 h 111"/>
                  <a:gd name="T36" fmla="*/ 5215303 w 30"/>
                  <a:gd name="T37" fmla="*/ 773420 h 111"/>
                  <a:gd name="T38" fmla="*/ 5215303 w 30"/>
                  <a:gd name="T39" fmla="*/ 822887 h 111"/>
                  <a:gd name="T40" fmla="*/ 5663222 w 30"/>
                  <a:gd name="T41" fmla="*/ 870282 h 111"/>
                  <a:gd name="T42" fmla="*/ 5823369 w 30"/>
                  <a:gd name="T43" fmla="*/ 914586 h 111"/>
                  <a:gd name="T44" fmla="*/ 5823369 w 30"/>
                  <a:gd name="T45" fmla="*/ 947034 h 111"/>
                  <a:gd name="T46" fmla="*/ 5823369 w 30"/>
                  <a:gd name="T47" fmla="*/ 980820 h 111"/>
                  <a:gd name="T48" fmla="*/ 5663222 w 30"/>
                  <a:gd name="T49" fmla="*/ 1029939 h 111"/>
                  <a:gd name="T50" fmla="*/ 5215303 w 30"/>
                  <a:gd name="T51" fmla="*/ 1066480 h 111"/>
                  <a:gd name="T52" fmla="*/ 5072376 w 30"/>
                  <a:gd name="T53" fmla="*/ 1104527 h 111"/>
                  <a:gd name="T54" fmla="*/ 4991459 w 30"/>
                  <a:gd name="T55" fmla="*/ 1141752 h 111"/>
                  <a:gd name="T56" fmla="*/ 4470260 w 30"/>
                  <a:gd name="T57" fmla="*/ 1192357 h 111"/>
                  <a:gd name="T58" fmla="*/ 3831651 w 30"/>
                  <a:gd name="T59" fmla="*/ 1235829 h 111"/>
                  <a:gd name="T60" fmla="*/ 3284272 w 30"/>
                  <a:gd name="T61" fmla="*/ 1253395 h 111"/>
                  <a:gd name="T62" fmla="*/ 2737942 w 30"/>
                  <a:gd name="T63" fmla="*/ 1308770 h 11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0"/>
                  <a:gd name="T97" fmla="*/ 0 h 111"/>
                  <a:gd name="T98" fmla="*/ 30 w 30"/>
                  <a:gd name="T99" fmla="*/ 111 h 11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0" h="111">
                    <a:moveTo>
                      <a:pt x="0" y="0"/>
                    </a:moveTo>
                    <a:lnTo>
                      <a:pt x="1" y="7"/>
                    </a:lnTo>
                    <a:lnTo>
                      <a:pt x="2" y="10"/>
                    </a:lnTo>
                    <a:lnTo>
                      <a:pt x="3" y="14"/>
                    </a:lnTo>
                    <a:lnTo>
                      <a:pt x="4" y="17"/>
                    </a:lnTo>
                    <a:lnTo>
                      <a:pt x="6" y="21"/>
                    </a:lnTo>
                    <a:lnTo>
                      <a:pt x="7" y="24"/>
                    </a:lnTo>
                    <a:lnTo>
                      <a:pt x="9" y="28"/>
                    </a:lnTo>
                    <a:lnTo>
                      <a:pt x="11" y="31"/>
                    </a:lnTo>
                    <a:lnTo>
                      <a:pt x="13" y="35"/>
                    </a:lnTo>
                    <a:lnTo>
                      <a:pt x="14" y="38"/>
                    </a:lnTo>
                    <a:lnTo>
                      <a:pt x="16" y="42"/>
                    </a:lnTo>
                    <a:lnTo>
                      <a:pt x="18" y="45"/>
                    </a:lnTo>
                    <a:lnTo>
                      <a:pt x="19" y="48"/>
                    </a:lnTo>
                    <a:lnTo>
                      <a:pt x="21" y="52"/>
                    </a:lnTo>
                    <a:lnTo>
                      <a:pt x="23" y="56"/>
                    </a:lnTo>
                    <a:lnTo>
                      <a:pt x="24" y="59"/>
                    </a:lnTo>
                    <a:lnTo>
                      <a:pt x="25" y="62"/>
                    </a:lnTo>
                    <a:lnTo>
                      <a:pt x="27" y="66"/>
                    </a:lnTo>
                    <a:lnTo>
                      <a:pt x="27" y="69"/>
                    </a:lnTo>
                    <a:lnTo>
                      <a:pt x="28" y="73"/>
                    </a:lnTo>
                    <a:lnTo>
                      <a:pt x="29" y="76"/>
                    </a:lnTo>
                    <a:lnTo>
                      <a:pt x="29" y="80"/>
                    </a:lnTo>
                    <a:lnTo>
                      <a:pt x="29" y="83"/>
                    </a:lnTo>
                    <a:lnTo>
                      <a:pt x="28" y="86"/>
                    </a:lnTo>
                    <a:lnTo>
                      <a:pt x="27" y="90"/>
                    </a:lnTo>
                    <a:lnTo>
                      <a:pt x="26" y="93"/>
                    </a:lnTo>
                    <a:lnTo>
                      <a:pt x="25" y="96"/>
                    </a:lnTo>
                    <a:lnTo>
                      <a:pt x="23" y="100"/>
                    </a:lnTo>
                    <a:lnTo>
                      <a:pt x="20" y="103"/>
                    </a:lnTo>
                    <a:lnTo>
                      <a:pt x="17" y="106"/>
                    </a:lnTo>
                    <a:lnTo>
                      <a:pt x="14" y="11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22" name="Freeform 93">
                <a:extLst>
                  <a:ext uri="{FF2B5EF4-FFF2-40B4-BE49-F238E27FC236}">
                    <a16:creationId xmlns:a16="http://schemas.microsoft.com/office/drawing/2014/main" id="{3FCEDE77-EBA4-43FC-90D7-966E6ACCFF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1" y="2705"/>
                <a:ext cx="198" cy="211"/>
              </a:xfrm>
              <a:custGeom>
                <a:avLst/>
                <a:gdLst>
                  <a:gd name="T0" fmla="*/ 45875660 w 169"/>
                  <a:gd name="T1" fmla="*/ 0 h 187"/>
                  <a:gd name="T2" fmla="*/ 42301369 w 169"/>
                  <a:gd name="T3" fmla="*/ 121132 h 187"/>
                  <a:gd name="T4" fmla="*/ 40604668 w 169"/>
                  <a:gd name="T5" fmla="*/ 196346 h 187"/>
                  <a:gd name="T6" fmla="*/ 39223880 w 169"/>
                  <a:gd name="T7" fmla="*/ 249979 h 187"/>
                  <a:gd name="T8" fmla="*/ 37745880 w 169"/>
                  <a:gd name="T9" fmla="*/ 326693 h 187"/>
                  <a:gd name="T10" fmla="*/ 36105714 w 169"/>
                  <a:gd name="T11" fmla="*/ 405197 h 187"/>
                  <a:gd name="T12" fmla="*/ 34657520 w 169"/>
                  <a:gd name="T13" fmla="*/ 469314 h 187"/>
                  <a:gd name="T14" fmla="*/ 33421455 w 169"/>
                  <a:gd name="T15" fmla="*/ 553691 h 187"/>
                  <a:gd name="T16" fmla="*/ 31831672 w 169"/>
                  <a:gd name="T17" fmla="*/ 655695 h 187"/>
                  <a:gd name="T18" fmla="*/ 30184753 w 169"/>
                  <a:gd name="T19" fmla="*/ 739848 h 187"/>
                  <a:gd name="T20" fmla="*/ 28812354 w 169"/>
                  <a:gd name="T21" fmla="*/ 795408 h 187"/>
                  <a:gd name="T22" fmla="*/ 27700015 w 169"/>
                  <a:gd name="T23" fmla="*/ 881563 h 187"/>
                  <a:gd name="T24" fmla="*/ 25763754 w 169"/>
                  <a:gd name="T25" fmla="*/ 968520 h 187"/>
                  <a:gd name="T26" fmla="*/ 25102852 w 169"/>
                  <a:gd name="T27" fmla="*/ 1062833 h 187"/>
                  <a:gd name="T28" fmla="*/ 23428204 w 169"/>
                  <a:gd name="T29" fmla="*/ 1157866 h 187"/>
                  <a:gd name="T30" fmla="*/ 21990275 w 169"/>
                  <a:gd name="T31" fmla="*/ 1233077 h 187"/>
                  <a:gd name="T32" fmla="*/ 20782122 w 169"/>
                  <a:gd name="T33" fmla="*/ 1321781 h 187"/>
                  <a:gd name="T34" fmla="*/ 19419556 w 169"/>
                  <a:gd name="T35" fmla="*/ 1422119 h 187"/>
                  <a:gd name="T36" fmla="*/ 17916092 w 169"/>
                  <a:gd name="T37" fmla="*/ 1520121 h 187"/>
                  <a:gd name="T38" fmla="*/ 17067976 w 169"/>
                  <a:gd name="T39" fmla="*/ 1604637 h 187"/>
                  <a:gd name="T40" fmla="*/ 15292018 w 169"/>
                  <a:gd name="T41" fmla="*/ 1682833 h 187"/>
                  <a:gd name="T42" fmla="*/ 14107520 w 169"/>
                  <a:gd name="T43" fmla="*/ 1771384 h 187"/>
                  <a:gd name="T44" fmla="*/ 12677277 w 169"/>
                  <a:gd name="T45" fmla="*/ 1855752 h 187"/>
                  <a:gd name="T46" fmla="*/ 11140581 w 169"/>
                  <a:gd name="T47" fmla="*/ 1944850 h 187"/>
                  <a:gd name="T48" fmla="*/ 9936480 w 169"/>
                  <a:gd name="T49" fmla="*/ 2032120 h 187"/>
                  <a:gd name="T50" fmla="*/ 8481137 w 169"/>
                  <a:gd name="T51" fmla="*/ 2117691 h 187"/>
                  <a:gd name="T52" fmla="*/ 6870482 w 169"/>
                  <a:gd name="T53" fmla="*/ 2194456 h 187"/>
                  <a:gd name="T54" fmla="*/ 5864199 w 169"/>
                  <a:gd name="T55" fmla="*/ 2289783 h 187"/>
                  <a:gd name="T56" fmla="*/ 4272201 w 169"/>
                  <a:gd name="T57" fmla="*/ 2362662 h 187"/>
                  <a:gd name="T58" fmla="*/ 3048033 w 169"/>
                  <a:gd name="T59" fmla="*/ 2464005 h 187"/>
                  <a:gd name="T60" fmla="*/ 1617729 w 169"/>
                  <a:gd name="T61" fmla="*/ 2514100 h 187"/>
                  <a:gd name="T62" fmla="*/ 0 w 169"/>
                  <a:gd name="T63" fmla="*/ 2587206 h 18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9"/>
                  <a:gd name="T97" fmla="*/ 0 h 187"/>
                  <a:gd name="T98" fmla="*/ 169 w 169"/>
                  <a:gd name="T99" fmla="*/ 187 h 18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9" h="187">
                    <a:moveTo>
                      <a:pt x="168" y="0"/>
                    </a:moveTo>
                    <a:lnTo>
                      <a:pt x="156" y="9"/>
                    </a:lnTo>
                    <a:lnTo>
                      <a:pt x="150" y="14"/>
                    </a:lnTo>
                    <a:lnTo>
                      <a:pt x="144" y="18"/>
                    </a:lnTo>
                    <a:lnTo>
                      <a:pt x="139" y="24"/>
                    </a:lnTo>
                    <a:lnTo>
                      <a:pt x="133" y="29"/>
                    </a:lnTo>
                    <a:lnTo>
                      <a:pt x="128" y="34"/>
                    </a:lnTo>
                    <a:lnTo>
                      <a:pt x="122" y="40"/>
                    </a:lnTo>
                    <a:lnTo>
                      <a:pt x="117" y="46"/>
                    </a:lnTo>
                    <a:lnTo>
                      <a:pt x="112" y="52"/>
                    </a:lnTo>
                    <a:lnTo>
                      <a:pt x="107" y="58"/>
                    </a:lnTo>
                    <a:lnTo>
                      <a:pt x="102" y="64"/>
                    </a:lnTo>
                    <a:lnTo>
                      <a:pt x="96" y="70"/>
                    </a:lnTo>
                    <a:lnTo>
                      <a:pt x="92" y="76"/>
                    </a:lnTo>
                    <a:lnTo>
                      <a:pt x="86" y="83"/>
                    </a:lnTo>
                    <a:lnTo>
                      <a:pt x="82" y="89"/>
                    </a:lnTo>
                    <a:lnTo>
                      <a:pt x="76" y="95"/>
                    </a:lnTo>
                    <a:lnTo>
                      <a:pt x="72" y="102"/>
                    </a:lnTo>
                    <a:lnTo>
                      <a:pt x="67" y="108"/>
                    </a:lnTo>
                    <a:lnTo>
                      <a:pt x="62" y="115"/>
                    </a:lnTo>
                    <a:lnTo>
                      <a:pt x="57" y="121"/>
                    </a:lnTo>
                    <a:lnTo>
                      <a:pt x="52" y="128"/>
                    </a:lnTo>
                    <a:lnTo>
                      <a:pt x="47" y="134"/>
                    </a:lnTo>
                    <a:lnTo>
                      <a:pt x="42" y="140"/>
                    </a:lnTo>
                    <a:lnTo>
                      <a:pt x="37" y="146"/>
                    </a:lnTo>
                    <a:lnTo>
                      <a:pt x="32" y="152"/>
                    </a:lnTo>
                    <a:lnTo>
                      <a:pt x="26" y="158"/>
                    </a:lnTo>
                    <a:lnTo>
                      <a:pt x="22" y="164"/>
                    </a:lnTo>
                    <a:lnTo>
                      <a:pt x="16" y="170"/>
                    </a:lnTo>
                    <a:lnTo>
                      <a:pt x="11" y="176"/>
                    </a:lnTo>
                    <a:lnTo>
                      <a:pt x="6" y="181"/>
                    </a:lnTo>
                    <a:lnTo>
                      <a:pt x="0" y="186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23" name="Freeform 94">
                <a:extLst>
                  <a:ext uri="{FF2B5EF4-FFF2-40B4-BE49-F238E27FC236}">
                    <a16:creationId xmlns:a16="http://schemas.microsoft.com/office/drawing/2014/main" id="{B99B7FAF-8865-45F0-B121-EC22B37B6F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5" y="3459"/>
                <a:ext cx="171" cy="237"/>
              </a:xfrm>
              <a:custGeom>
                <a:avLst/>
                <a:gdLst>
                  <a:gd name="T0" fmla="*/ 30617063 w 146"/>
                  <a:gd name="T1" fmla="*/ 0 h 210"/>
                  <a:gd name="T2" fmla="*/ 33914941 w 146"/>
                  <a:gd name="T3" fmla="*/ 0 h 210"/>
                  <a:gd name="T4" fmla="*/ 35307083 w 146"/>
                  <a:gd name="T5" fmla="*/ 2 h 210"/>
                  <a:gd name="T6" fmla="*/ 35905454 w 146"/>
                  <a:gd name="T7" fmla="*/ 85147 h 210"/>
                  <a:gd name="T8" fmla="*/ 37200825 w 146"/>
                  <a:gd name="T9" fmla="*/ 138128 h 210"/>
                  <a:gd name="T10" fmla="*/ 37852649 w 146"/>
                  <a:gd name="T11" fmla="*/ 204503 h 210"/>
                  <a:gd name="T12" fmla="*/ 38376841 w 146"/>
                  <a:gd name="T13" fmla="*/ 293959 h 210"/>
                  <a:gd name="T14" fmla="*/ 38443530 w 146"/>
                  <a:gd name="T15" fmla="*/ 407996 h 210"/>
                  <a:gd name="T16" fmla="*/ 38443530 w 146"/>
                  <a:gd name="T17" fmla="*/ 519654 h 210"/>
                  <a:gd name="T18" fmla="*/ 38443530 w 146"/>
                  <a:gd name="T19" fmla="*/ 619484 h 210"/>
                  <a:gd name="T20" fmla="*/ 38376841 w 146"/>
                  <a:gd name="T21" fmla="*/ 751087 h 210"/>
                  <a:gd name="T22" fmla="*/ 37361259 w 146"/>
                  <a:gd name="T23" fmla="*/ 873067 h 210"/>
                  <a:gd name="T24" fmla="*/ 37200825 w 146"/>
                  <a:gd name="T25" fmla="*/ 1006645 h 210"/>
                  <a:gd name="T26" fmla="*/ 35905454 w 146"/>
                  <a:gd name="T27" fmla="*/ 1136071 h 210"/>
                  <a:gd name="T28" fmla="*/ 35307083 w 146"/>
                  <a:gd name="T29" fmla="*/ 1282137 h 210"/>
                  <a:gd name="T30" fmla="*/ 33938427 w 146"/>
                  <a:gd name="T31" fmla="*/ 1444551 h 210"/>
                  <a:gd name="T32" fmla="*/ 32823131 w 146"/>
                  <a:gd name="T33" fmla="*/ 1573481 h 210"/>
                  <a:gd name="T34" fmla="*/ 31522231 w 146"/>
                  <a:gd name="T35" fmla="*/ 1740615 h 210"/>
                  <a:gd name="T36" fmla="*/ 29931838 w 146"/>
                  <a:gd name="T37" fmla="*/ 1870241 h 210"/>
                  <a:gd name="T38" fmla="*/ 28067438 w 146"/>
                  <a:gd name="T39" fmla="*/ 2004101 h 210"/>
                  <a:gd name="T40" fmla="*/ 26174230 w 146"/>
                  <a:gd name="T41" fmla="*/ 2124462 h 210"/>
                  <a:gd name="T42" fmla="*/ 24723193 w 146"/>
                  <a:gd name="T43" fmla="*/ 2261771 h 210"/>
                  <a:gd name="T44" fmla="*/ 22347588 w 146"/>
                  <a:gd name="T45" fmla="*/ 2382077 h 210"/>
                  <a:gd name="T46" fmla="*/ 20393709 w 146"/>
                  <a:gd name="T47" fmla="*/ 2502015 h 210"/>
                  <a:gd name="T48" fmla="*/ 18241499 w 146"/>
                  <a:gd name="T49" fmla="*/ 2593038 h 210"/>
                  <a:gd name="T50" fmla="*/ 15708140 w 146"/>
                  <a:gd name="T51" fmla="*/ 2688344 h 210"/>
                  <a:gd name="T52" fmla="*/ 13411628 w 146"/>
                  <a:gd name="T53" fmla="*/ 2759232 h 210"/>
                  <a:gd name="T54" fmla="*/ 10837353 w 146"/>
                  <a:gd name="T55" fmla="*/ 2825671 h 210"/>
                  <a:gd name="T56" fmla="*/ 7926049 w 146"/>
                  <a:gd name="T57" fmla="*/ 2880758 h 210"/>
                  <a:gd name="T58" fmla="*/ 5606637 w 146"/>
                  <a:gd name="T59" fmla="*/ 2923769 h 210"/>
                  <a:gd name="T60" fmla="*/ 2981743 w 146"/>
                  <a:gd name="T61" fmla="*/ 2925926 h 210"/>
                  <a:gd name="T62" fmla="*/ 0 w 146"/>
                  <a:gd name="T63" fmla="*/ 2953245 h 21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46"/>
                  <a:gd name="T97" fmla="*/ 0 h 210"/>
                  <a:gd name="T98" fmla="*/ 146 w 146"/>
                  <a:gd name="T99" fmla="*/ 210 h 21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46" h="210">
                    <a:moveTo>
                      <a:pt x="116" y="0"/>
                    </a:moveTo>
                    <a:lnTo>
                      <a:pt x="128" y="0"/>
                    </a:lnTo>
                    <a:lnTo>
                      <a:pt x="133" y="2"/>
                    </a:lnTo>
                    <a:lnTo>
                      <a:pt x="137" y="6"/>
                    </a:lnTo>
                    <a:lnTo>
                      <a:pt x="140" y="10"/>
                    </a:lnTo>
                    <a:lnTo>
                      <a:pt x="143" y="15"/>
                    </a:lnTo>
                    <a:lnTo>
                      <a:pt x="144" y="21"/>
                    </a:lnTo>
                    <a:lnTo>
                      <a:pt x="145" y="28"/>
                    </a:lnTo>
                    <a:lnTo>
                      <a:pt x="145" y="36"/>
                    </a:lnTo>
                    <a:lnTo>
                      <a:pt x="145" y="44"/>
                    </a:lnTo>
                    <a:lnTo>
                      <a:pt x="144" y="53"/>
                    </a:lnTo>
                    <a:lnTo>
                      <a:pt x="142" y="62"/>
                    </a:lnTo>
                    <a:lnTo>
                      <a:pt x="140" y="72"/>
                    </a:lnTo>
                    <a:lnTo>
                      <a:pt x="137" y="81"/>
                    </a:lnTo>
                    <a:lnTo>
                      <a:pt x="133" y="91"/>
                    </a:lnTo>
                    <a:lnTo>
                      <a:pt x="129" y="102"/>
                    </a:lnTo>
                    <a:lnTo>
                      <a:pt x="124" y="112"/>
                    </a:lnTo>
                    <a:lnTo>
                      <a:pt x="119" y="122"/>
                    </a:lnTo>
                    <a:lnTo>
                      <a:pt x="113" y="132"/>
                    </a:lnTo>
                    <a:lnTo>
                      <a:pt x="107" y="142"/>
                    </a:lnTo>
                    <a:lnTo>
                      <a:pt x="100" y="151"/>
                    </a:lnTo>
                    <a:lnTo>
                      <a:pt x="93" y="160"/>
                    </a:lnTo>
                    <a:lnTo>
                      <a:pt x="85" y="168"/>
                    </a:lnTo>
                    <a:lnTo>
                      <a:pt x="77" y="176"/>
                    </a:lnTo>
                    <a:lnTo>
                      <a:pt x="69" y="184"/>
                    </a:lnTo>
                    <a:lnTo>
                      <a:pt x="60" y="190"/>
                    </a:lnTo>
                    <a:lnTo>
                      <a:pt x="51" y="196"/>
                    </a:lnTo>
                    <a:lnTo>
                      <a:pt x="41" y="200"/>
                    </a:lnTo>
                    <a:lnTo>
                      <a:pt x="31" y="204"/>
                    </a:lnTo>
                    <a:lnTo>
                      <a:pt x="21" y="207"/>
                    </a:lnTo>
                    <a:lnTo>
                      <a:pt x="11" y="208"/>
                    </a:lnTo>
                    <a:lnTo>
                      <a:pt x="0" y="209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24" name="Freeform 95">
                <a:extLst>
                  <a:ext uri="{FF2B5EF4-FFF2-40B4-BE49-F238E27FC236}">
                    <a16:creationId xmlns:a16="http://schemas.microsoft.com/office/drawing/2014/main" id="{9E5E0D35-09C1-4BF0-8A10-02C9965D06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8" y="2817"/>
                <a:ext cx="44" cy="8"/>
              </a:xfrm>
              <a:custGeom>
                <a:avLst/>
                <a:gdLst>
                  <a:gd name="T0" fmla="*/ 3964013 w 38"/>
                  <a:gd name="T1" fmla="*/ 0 h 7"/>
                  <a:gd name="T2" fmla="*/ 3593846 w 38"/>
                  <a:gd name="T3" fmla="*/ 1 h 7"/>
                  <a:gd name="T4" fmla="*/ 3486882 w 38"/>
                  <a:gd name="T5" fmla="*/ 1 h 7"/>
                  <a:gd name="T6" fmla="*/ 3423466 w 38"/>
                  <a:gd name="T7" fmla="*/ 1 h 7"/>
                  <a:gd name="T8" fmla="*/ 3393072 w 38"/>
                  <a:gd name="T9" fmla="*/ 2 h 7"/>
                  <a:gd name="T10" fmla="*/ 3243828 w 38"/>
                  <a:gd name="T11" fmla="*/ 2 h 7"/>
                  <a:gd name="T12" fmla="*/ 2956630 w 38"/>
                  <a:gd name="T13" fmla="*/ 3 h 7"/>
                  <a:gd name="T14" fmla="*/ 2956630 w 38"/>
                  <a:gd name="T15" fmla="*/ 3 h 7"/>
                  <a:gd name="T16" fmla="*/ 2801488 w 38"/>
                  <a:gd name="T17" fmla="*/ 3 h 7"/>
                  <a:gd name="T18" fmla="*/ 2680534 w 38"/>
                  <a:gd name="T19" fmla="*/ 3 h 7"/>
                  <a:gd name="T20" fmla="*/ 2553453 w 38"/>
                  <a:gd name="T21" fmla="*/ 168653 h 7"/>
                  <a:gd name="T22" fmla="*/ 2530783 w 38"/>
                  <a:gd name="T23" fmla="*/ 168653 h 7"/>
                  <a:gd name="T24" fmla="*/ 2315007 w 38"/>
                  <a:gd name="T25" fmla="*/ 168653 h 7"/>
                  <a:gd name="T26" fmla="*/ 2185676 w 38"/>
                  <a:gd name="T27" fmla="*/ 192746 h 7"/>
                  <a:gd name="T28" fmla="*/ 1999324 w 38"/>
                  <a:gd name="T29" fmla="*/ 192746 h 7"/>
                  <a:gd name="T30" fmla="*/ 1904538 w 38"/>
                  <a:gd name="T31" fmla="*/ 192746 h 7"/>
                  <a:gd name="T32" fmla="*/ 1887629 w 38"/>
                  <a:gd name="T33" fmla="*/ 192746 h 7"/>
                  <a:gd name="T34" fmla="*/ 1726689 w 38"/>
                  <a:gd name="T35" fmla="*/ 192746 h 7"/>
                  <a:gd name="T36" fmla="*/ 1491231 w 38"/>
                  <a:gd name="T37" fmla="*/ 192746 h 7"/>
                  <a:gd name="T38" fmla="*/ 1491231 w 38"/>
                  <a:gd name="T39" fmla="*/ 192746 h 7"/>
                  <a:gd name="T40" fmla="*/ 1287881 w 38"/>
                  <a:gd name="T41" fmla="*/ 192746 h 7"/>
                  <a:gd name="T42" fmla="*/ 1215933 w 38"/>
                  <a:gd name="T43" fmla="*/ 220281 h 7"/>
                  <a:gd name="T44" fmla="*/ 1112261 w 38"/>
                  <a:gd name="T45" fmla="*/ 220281 h 7"/>
                  <a:gd name="T46" fmla="*/ 960589 w 38"/>
                  <a:gd name="T47" fmla="*/ 220281 h 7"/>
                  <a:gd name="T48" fmla="*/ 829600 w 38"/>
                  <a:gd name="T49" fmla="*/ 220281 h 7"/>
                  <a:gd name="T50" fmla="*/ 618772 w 38"/>
                  <a:gd name="T51" fmla="*/ 220281 h 7"/>
                  <a:gd name="T52" fmla="*/ 534394 w 38"/>
                  <a:gd name="T53" fmla="*/ 220281 h 7"/>
                  <a:gd name="T54" fmla="*/ 461522 w 38"/>
                  <a:gd name="T55" fmla="*/ 220281 h 7"/>
                  <a:gd name="T56" fmla="*/ 3 w 38"/>
                  <a:gd name="T57" fmla="*/ 192746 h 7"/>
                  <a:gd name="T58" fmla="*/ 2 w 38"/>
                  <a:gd name="T59" fmla="*/ 192746 h 7"/>
                  <a:gd name="T60" fmla="*/ 0 w 38"/>
                  <a:gd name="T61" fmla="*/ 192746 h 7"/>
                  <a:gd name="T62" fmla="*/ 0 w 38"/>
                  <a:gd name="T63" fmla="*/ 192746 h 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"/>
                  <a:gd name="T97" fmla="*/ 0 h 7"/>
                  <a:gd name="T98" fmla="*/ 38 w 38"/>
                  <a:gd name="T99" fmla="*/ 7 h 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" h="7">
                    <a:moveTo>
                      <a:pt x="37" y="0"/>
                    </a:moveTo>
                    <a:lnTo>
                      <a:pt x="34" y="1"/>
                    </a:lnTo>
                    <a:lnTo>
                      <a:pt x="33" y="1"/>
                    </a:lnTo>
                    <a:lnTo>
                      <a:pt x="32" y="1"/>
                    </a:lnTo>
                    <a:lnTo>
                      <a:pt x="31" y="2"/>
                    </a:lnTo>
                    <a:lnTo>
                      <a:pt x="30" y="2"/>
                    </a:lnTo>
                    <a:lnTo>
                      <a:pt x="28" y="3"/>
                    </a:lnTo>
                    <a:lnTo>
                      <a:pt x="26" y="3"/>
                    </a:lnTo>
                    <a:lnTo>
                      <a:pt x="25" y="3"/>
                    </a:lnTo>
                    <a:lnTo>
                      <a:pt x="24" y="4"/>
                    </a:lnTo>
                    <a:lnTo>
                      <a:pt x="23" y="4"/>
                    </a:lnTo>
                    <a:lnTo>
                      <a:pt x="22" y="4"/>
                    </a:lnTo>
                    <a:lnTo>
                      <a:pt x="20" y="5"/>
                    </a:lnTo>
                    <a:lnTo>
                      <a:pt x="19" y="5"/>
                    </a:lnTo>
                    <a:lnTo>
                      <a:pt x="18" y="5"/>
                    </a:lnTo>
                    <a:lnTo>
                      <a:pt x="17" y="5"/>
                    </a:lnTo>
                    <a:lnTo>
                      <a:pt x="16" y="5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1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8" y="6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4" y="6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0" y="5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25" name="Freeform 96">
                <a:extLst>
                  <a:ext uri="{FF2B5EF4-FFF2-40B4-BE49-F238E27FC236}">
                    <a16:creationId xmlns:a16="http://schemas.microsoft.com/office/drawing/2014/main" id="{D40B8823-EA88-4BE6-BCBB-61CA0DE261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5" y="2748"/>
                <a:ext cx="65" cy="15"/>
              </a:xfrm>
              <a:custGeom>
                <a:avLst/>
                <a:gdLst>
                  <a:gd name="T0" fmla="*/ 7177428 w 56"/>
                  <a:gd name="T1" fmla="*/ 1 h 13"/>
                  <a:gd name="T2" fmla="*/ 6598765 w 56"/>
                  <a:gd name="T3" fmla="*/ 0 h 13"/>
                  <a:gd name="T4" fmla="*/ 6557375 w 56"/>
                  <a:gd name="T5" fmla="*/ 0 h 13"/>
                  <a:gd name="T6" fmla="*/ 6206490 w 56"/>
                  <a:gd name="T7" fmla="*/ 0 h 13"/>
                  <a:gd name="T8" fmla="*/ 6034779 w 56"/>
                  <a:gd name="T9" fmla="*/ 0 h 13"/>
                  <a:gd name="T10" fmla="*/ 5685090 w 56"/>
                  <a:gd name="T11" fmla="*/ 0 h 13"/>
                  <a:gd name="T12" fmla="*/ 5449551 w 56"/>
                  <a:gd name="T13" fmla="*/ 0 h 13"/>
                  <a:gd name="T14" fmla="*/ 5347130 w 56"/>
                  <a:gd name="T15" fmla="*/ 0 h 13"/>
                  <a:gd name="T16" fmla="*/ 4995169 w 56"/>
                  <a:gd name="T17" fmla="*/ 0 h 13"/>
                  <a:gd name="T18" fmla="*/ 4867202 w 56"/>
                  <a:gd name="T19" fmla="*/ 0 h 13"/>
                  <a:gd name="T20" fmla="*/ 4606758 w 56"/>
                  <a:gd name="T21" fmla="*/ 0 h 13"/>
                  <a:gd name="T22" fmla="*/ 4219750 w 56"/>
                  <a:gd name="T23" fmla="*/ 0 h 13"/>
                  <a:gd name="T24" fmla="*/ 4044921 w 56"/>
                  <a:gd name="T25" fmla="*/ 0 h 13"/>
                  <a:gd name="T26" fmla="*/ 3968899 w 56"/>
                  <a:gd name="T27" fmla="*/ 0 h 13"/>
                  <a:gd name="T28" fmla="*/ 3635477 w 56"/>
                  <a:gd name="T29" fmla="*/ 0 h 13"/>
                  <a:gd name="T30" fmla="*/ 3419359 w 56"/>
                  <a:gd name="T31" fmla="*/ 0 h 13"/>
                  <a:gd name="T32" fmla="*/ 3194289 w 56"/>
                  <a:gd name="T33" fmla="*/ 0 h 13"/>
                  <a:gd name="T34" fmla="*/ 3002337 w 56"/>
                  <a:gd name="T35" fmla="*/ 0 h 13"/>
                  <a:gd name="T36" fmla="*/ 2698427 w 56"/>
                  <a:gd name="T37" fmla="*/ 1 h 13"/>
                  <a:gd name="T38" fmla="*/ 2538014 w 56"/>
                  <a:gd name="T39" fmla="*/ 1 h 13"/>
                  <a:gd name="T40" fmla="*/ 2228480 w 56"/>
                  <a:gd name="T41" fmla="*/ 1 h 13"/>
                  <a:gd name="T42" fmla="*/ 2186597 w 56"/>
                  <a:gd name="T43" fmla="*/ 2 h 13"/>
                  <a:gd name="T44" fmla="*/ 1883837 w 56"/>
                  <a:gd name="T45" fmla="*/ 2 h 13"/>
                  <a:gd name="T46" fmla="*/ 1654086 w 56"/>
                  <a:gd name="T47" fmla="*/ 3 h 13"/>
                  <a:gd name="T48" fmla="*/ 1425059 w 56"/>
                  <a:gd name="T49" fmla="*/ 357378 h 13"/>
                  <a:gd name="T50" fmla="*/ 1204668 w 56"/>
                  <a:gd name="T51" fmla="*/ 357378 h 13"/>
                  <a:gd name="T52" fmla="*/ 894163 w 56"/>
                  <a:gd name="T53" fmla="*/ 412359 h 13"/>
                  <a:gd name="T54" fmla="*/ 770356 w 56"/>
                  <a:gd name="T55" fmla="*/ 475799 h 13"/>
                  <a:gd name="T56" fmla="*/ 571795 w 56"/>
                  <a:gd name="T57" fmla="*/ 633460 h 13"/>
                  <a:gd name="T58" fmla="*/ 3 w 56"/>
                  <a:gd name="T59" fmla="*/ 730915 h 13"/>
                  <a:gd name="T60" fmla="*/ 1 w 56"/>
                  <a:gd name="T61" fmla="*/ 843363 h 13"/>
                  <a:gd name="T62" fmla="*/ 0 w 56"/>
                  <a:gd name="T63" fmla="*/ 973111 h 1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6"/>
                  <a:gd name="T97" fmla="*/ 0 h 13"/>
                  <a:gd name="T98" fmla="*/ 56 w 56"/>
                  <a:gd name="T99" fmla="*/ 13 h 1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6" h="13">
                    <a:moveTo>
                      <a:pt x="55" y="1"/>
                    </a:moveTo>
                    <a:lnTo>
                      <a:pt x="51" y="0"/>
                    </a:lnTo>
                    <a:lnTo>
                      <a:pt x="50" y="0"/>
                    </a:lnTo>
                    <a:lnTo>
                      <a:pt x="48" y="0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5" y="0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1" y="1"/>
                    </a:lnTo>
                    <a:lnTo>
                      <a:pt x="19" y="1"/>
                    </a:lnTo>
                    <a:lnTo>
                      <a:pt x="17" y="1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1" y="4"/>
                    </a:lnTo>
                    <a:lnTo>
                      <a:pt x="9" y="4"/>
                    </a:lnTo>
                    <a:lnTo>
                      <a:pt x="7" y="5"/>
                    </a:lnTo>
                    <a:lnTo>
                      <a:pt x="6" y="6"/>
                    </a:lnTo>
                    <a:lnTo>
                      <a:pt x="4" y="8"/>
                    </a:lnTo>
                    <a:lnTo>
                      <a:pt x="3" y="9"/>
                    </a:lnTo>
                    <a:lnTo>
                      <a:pt x="1" y="10"/>
                    </a:lnTo>
                    <a:lnTo>
                      <a:pt x="0" y="12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26" name="Freeform 97">
                <a:extLst>
                  <a:ext uri="{FF2B5EF4-FFF2-40B4-BE49-F238E27FC236}">
                    <a16:creationId xmlns:a16="http://schemas.microsoft.com/office/drawing/2014/main" id="{5B9FBD0A-BF92-40F8-8D11-7F86C829A5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5" y="2823"/>
                <a:ext cx="45" cy="1"/>
              </a:xfrm>
              <a:custGeom>
                <a:avLst/>
                <a:gdLst>
                  <a:gd name="T0" fmla="*/ 23383481 w 38"/>
                  <a:gd name="T1" fmla="*/ 0 h 1"/>
                  <a:gd name="T2" fmla="*/ 22256953 w 38"/>
                  <a:gd name="T3" fmla="*/ 0 h 1"/>
                  <a:gd name="T4" fmla="*/ 20868932 w 38"/>
                  <a:gd name="T5" fmla="*/ 0 h 1"/>
                  <a:gd name="T6" fmla="*/ 20297186 w 38"/>
                  <a:gd name="T7" fmla="*/ 0 h 1"/>
                  <a:gd name="T8" fmla="*/ 19746051 w 38"/>
                  <a:gd name="T9" fmla="*/ 0 h 1"/>
                  <a:gd name="T10" fmla="*/ 19235355 w 38"/>
                  <a:gd name="T11" fmla="*/ 0 h 1"/>
                  <a:gd name="T12" fmla="*/ 17777271 w 38"/>
                  <a:gd name="T13" fmla="*/ 0 h 1"/>
                  <a:gd name="T14" fmla="*/ 17622654 w 38"/>
                  <a:gd name="T15" fmla="*/ 0 h 1"/>
                  <a:gd name="T16" fmla="*/ 17139846 w 38"/>
                  <a:gd name="T17" fmla="*/ 0 h 1"/>
                  <a:gd name="T18" fmla="*/ 16243189 w 38"/>
                  <a:gd name="T19" fmla="*/ 0 h 1"/>
                  <a:gd name="T20" fmla="*/ 14881352 w 38"/>
                  <a:gd name="T21" fmla="*/ 0 h 1"/>
                  <a:gd name="T22" fmla="*/ 14473648 w 38"/>
                  <a:gd name="T23" fmla="*/ 0 h 1"/>
                  <a:gd name="T24" fmla="*/ 14078308 w 38"/>
                  <a:gd name="T25" fmla="*/ 0 h 1"/>
                  <a:gd name="T26" fmla="*/ 13716471 w 38"/>
                  <a:gd name="T27" fmla="*/ 0 h 1"/>
                  <a:gd name="T28" fmla="*/ 12222192 w 38"/>
                  <a:gd name="T29" fmla="*/ 0 h 1"/>
                  <a:gd name="T30" fmla="*/ 11582798 w 38"/>
                  <a:gd name="T31" fmla="*/ 0 h 1"/>
                  <a:gd name="T32" fmla="*/ 10611690 w 38"/>
                  <a:gd name="T33" fmla="*/ 0 h 1"/>
                  <a:gd name="T34" fmla="*/ 10320962 w 38"/>
                  <a:gd name="T35" fmla="*/ 0 h 1"/>
                  <a:gd name="T36" fmla="*/ 9781029 w 38"/>
                  <a:gd name="T37" fmla="*/ 0 h 1"/>
                  <a:gd name="T38" fmla="*/ 8960983 w 38"/>
                  <a:gd name="T39" fmla="*/ 0 h 1"/>
                  <a:gd name="T40" fmla="*/ 8259536 w 38"/>
                  <a:gd name="T41" fmla="*/ 0 h 1"/>
                  <a:gd name="T42" fmla="*/ 6974719 w 38"/>
                  <a:gd name="T43" fmla="*/ 0 h 1"/>
                  <a:gd name="T44" fmla="*/ 6389955 w 38"/>
                  <a:gd name="T45" fmla="*/ 0 h 1"/>
                  <a:gd name="T46" fmla="*/ 5889763 w 38"/>
                  <a:gd name="T47" fmla="*/ 0 h 1"/>
                  <a:gd name="T48" fmla="*/ 4973578 w 38"/>
                  <a:gd name="T49" fmla="*/ 0 h 1"/>
                  <a:gd name="T50" fmla="*/ 4199910 w 38"/>
                  <a:gd name="T51" fmla="*/ 0 h 1"/>
                  <a:gd name="T52" fmla="*/ 2994899 w 38"/>
                  <a:gd name="T53" fmla="*/ 0 h 1"/>
                  <a:gd name="T54" fmla="*/ 2529026 w 38"/>
                  <a:gd name="T55" fmla="*/ 0 h 1"/>
                  <a:gd name="T56" fmla="*/ 2135622 w 38"/>
                  <a:gd name="T57" fmla="*/ 0 h 1"/>
                  <a:gd name="T58" fmla="*/ 2 w 38"/>
                  <a:gd name="T59" fmla="*/ 0 h 1"/>
                  <a:gd name="T60" fmla="*/ 1 w 38"/>
                  <a:gd name="T61" fmla="*/ 0 h 1"/>
                  <a:gd name="T62" fmla="*/ 0 w 38"/>
                  <a:gd name="T63" fmla="*/ 0 h 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"/>
                  <a:gd name="T97" fmla="*/ 0 h 1"/>
                  <a:gd name="T98" fmla="*/ 38 w 38"/>
                  <a:gd name="T99" fmla="*/ 1 h 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" h="1">
                    <a:moveTo>
                      <a:pt x="37" y="0"/>
                    </a:moveTo>
                    <a:lnTo>
                      <a:pt x="35" y="0"/>
                    </a:lnTo>
                    <a:lnTo>
                      <a:pt x="33" y="0"/>
                    </a:lnTo>
                    <a:lnTo>
                      <a:pt x="32" y="0"/>
                    </a:lnTo>
                    <a:lnTo>
                      <a:pt x="31" y="0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7" y="0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7493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27" name="Line 98">
                <a:extLst>
                  <a:ext uri="{FF2B5EF4-FFF2-40B4-BE49-F238E27FC236}">
                    <a16:creationId xmlns:a16="http://schemas.microsoft.com/office/drawing/2014/main" id="{C6785777-8DA0-4FA0-8F52-68965D242B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49" y="2477"/>
                <a:ext cx="21" cy="6"/>
              </a:xfrm>
              <a:prstGeom prst="line">
                <a:avLst/>
              </a:prstGeom>
              <a:noFill/>
              <a:ln w="7493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8728" name="Line 99">
                <a:extLst>
                  <a:ext uri="{FF2B5EF4-FFF2-40B4-BE49-F238E27FC236}">
                    <a16:creationId xmlns:a16="http://schemas.microsoft.com/office/drawing/2014/main" id="{1F210A9E-67BB-4052-AE7A-8D87EE7A70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59" y="2471"/>
                <a:ext cx="11" cy="24"/>
              </a:xfrm>
              <a:prstGeom prst="line">
                <a:avLst/>
              </a:prstGeom>
              <a:noFill/>
              <a:ln w="7493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8729" name="Freeform 100">
                <a:extLst>
                  <a:ext uri="{FF2B5EF4-FFF2-40B4-BE49-F238E27FC236}">
                    <a16:creationId xmlns:a16="http://schemas.microsoft.com/office/drawing/2014/main" id="{F311024B-2265-4AC6-BBA3-BE4077CBE5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8" y="3484"/>
                <a:ext cx="140" cy="193"/>
              </a:xfrm>
              <a:custGeom>
                <a:avLst/>
                <a:gdLst>
                  <a:gd name="T0" fmla="*/ 18695034 w 120"/>
                  <a:gd name="T1" fmla="*/ 0 h 171"/>
                  <a:gd name="T2" fmla="*/ 15227839 w 120"/>
                  <a:gd name="T3" fmla="*/ 96542 h 171"/>
                  <a:gd name="T4" fmla="*/ 11975034 w 120"/>
                  <a:gd name="T5" fmla="*/ 286924 h 171"/>
                  <a:gd name="T6" fmla="*/ 11975034 w 120"/>
                  <a:gd name="T7" fmla="*/ 286924 h 171"/>
                  <a:gd name="T8" fmla="*/ 8994222 w 120"/>
                  <a:gd name="T9" fmla="*/ 567497 h 171"/>
                  <a:gd name="T10" fmla="*/ 8746513 w 120"/>
                  <a:gd name="T11" fmla="*/ 895408 h 171"/>
                  <a:gd name="T12" fmla="*/ 7045378 w 120"/>
                  <a:gd name="T13" fmla="*/ 1286111 h 171"/>
                  <a:gd name="T14" fmla="*/ 4347751 w 120"/>
                  <a:gd name="T15" fmla="*/ 1801525 h 171"/>
                  <a:gd name="T16" fmla="*/ 2309370 w 120"/>
                  <a:gd name="T17" fmla="*/ 2128102 h 171"/>
                  <a:gd name="T18" fmla="*/ 0 w 120"/>
                  <a:gd name="T19" fmla="*/ 2424924 h 171"/>
                  <a:gd name="T20" fmla="*/ 2737942 w 120"/>
                  <a:gd name="T21" fmla="*/ 2424924 h 171"/>
                  <a:gd name="T22" fmla="*/ 7497011 w 120"/>
                  <a:gd name="T23" fmla="*/ 2334439 h 171"/>
                  <a:gd name="T24" fmla="*/ 11187800 w 120"/>
                  <a:gd name="T25" fmla="*/ 2128102 h 171"/>
                  <a:gd name="T26" fmla="*/ 13151046 w 120"/>
                  <a:gd name="T27" fmla="*/ 1983744 h 171"/>
                  <a:gd name="T28" fmla="*/ 17557036 w 120"/>
                  <a:gd name="T29" fmla="*/ 1624087 h 171"/>
                  <a:gd name="T30" fmla="*/ 20726575 w 120"/>
                  <a:gd name="T31" fmla="*/ 1139508 h 171"/>
                  <a:gd name="T32" fmla="*/ 22185230 w 120"/>
                  <a:gd name="T33" fmla="*/ 702219 h 171"/>
                  <a:gd name="T34" fmla="*/ 23263697 w 120"/>
                  <a:gd name="T35" fmla="*/ 286924 h 171"/>
                  <a:gd name="T36" fmla="*/ 23263697 w 120"/>
                  <a:gd name="T37" fmla="*/ 96542 h 171"/>
                  <a:gd name="T38" fmla="*/ 21810873 w 120"/>
                  <a:gd name="T39" fmla="*/ 3 h 171"/>
                  <a:gd name="T40" fmla="*/ 19547016 w 120"/>
                  <a:gd name="T41" fmla="*/ 0 h 171"/>
                  <a:gd name="T42" fmla="*/ 19015911 w 120"/>
                  <a:gd name="T43" fmla="*/ 0 h 171"/>
                  <a:gd name="T44" fmla="*/ 18695034 w 120"/>
                  <a:gd name="T45" fmla="*/ 0 h 17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0"/>
                  <a:gd name="T70" fmla="*/ 0 h 171"/>
                  <a:gd name="T71" fmla="*/ 120 w 120"/>
                  <a:gd name="T72" fmla="*/ 171 h 17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0" h="171">
                    <a:moveTo>
                      <a:pt x="95" y="0"/>
                    </a:moveTo>
                    <a:lnTo>
                      <a:pt x="78" y="7"/>
                    </a:lnTo>
                    <a:lnTo>
                      <a:pt x="62" y="20"/>
                    </a:lnTo>
                    <a:lnTo>
                      <a:pt x="46" y="40"/>
                    </a:lnTo>
                    <a:lnTo>
                      <a:pt x="44" y="64"/>
                    </a:lnTo>
                    <a:lnTo>
                      <a:pt x="36" y="90"/>
                    </a:lnTo>
                    <a:lnTo>
                      <a:pt x="22" y="127"/>
                    </a:lnTo>
                    <a:lnTo>
                      <a:pt x="11" y="150"/>
                    </a:lnTo>
                    <a:lnTo>
                      <a:pt x="0" y="170"/>
                    </a:lnTo>
                    <a:lnTo>
                      <a:pt x="14" y="170"/>
                    </a:lnTo>
                    <a:lnTo>
                      <a:pt x="38" y="164"/>
                    </a:lnTo>
                    <a:lnTo>
                      <a:pt x="57" y="150"/>
                    </a:lnTo>
                    <a:lnTo>
                      <a:pt x="68" y="140"/>
                    </a:lnTo>
                    <a:lnTo>
                      <a:pt x="90" y="114"/>
                    </a:lnTo>
                    <a:lnTo>
                      <a:pt x="106" y="80"/>
                    </a:lnTo>
                    <a:lnTo>
                      <a:pt x="114" y="50"/>
                    </a:lnTo>
                    <a:lnTo>
                      <a:pt x="119" y="20"/>
                    </a:lnTo>
                    <a:lnTo>
                      <a:pt x="119" y="7"/>
                    </a:lnTo>
                    <a:lnTo>
                      <a:pt x="111" y="3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95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30" name="Rectangle 101">
                <a:extLst>
                  <a:ext uri="{FF2B5EF4-FFF2-40B4-BE49-F238E27FC236}">
                    <a16:creationId xmlns:a16="http://schemas.microsoft.com/office/drawing/2014/main" id="{30D49E33-1082-43B7-B5C4-CA00C2661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5341" y="2988"/>
                <a:ext cx="11" cy="2"/>
              </a:xfrm>
              <a:prstGeom prst="rect">
                <a:avLst/>
              </a:prstGeom>
              <a:solidFill>
                <a:srgbClr val="9999FF">
                  <a:alpha val="50195"/>
                </a:srgbClr>
              </a:solidFill>
              <a:ln w="9525">
                <a:solidFill>
                  <a:srgbClr val="3366F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3"/>
                  </a:buBlip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buClr>
                    <a:srgbClr val="CCCCFF"/>
                  </a:buClr>
                  <a:buSzPct val="50000"/>
                  <a:buFont typeface="Wingdings" panose="05000000000000000000" pitchFamily="2" charset="2"/>
                  <a:buNone/>
                </a:pPr>
                <a:endParaRPr lang="en-US" altLang="en-US" sz="2000">
                  <a:solidFill>
                    <a:srgbClr val="FFFFFF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68731" name="Freeform 102">
                <a:extLst>
                  <a:ext uri="{FF2B5EF4-FFF2-40B4-BE49-F238E27FC236}">
                    <a16:creationId xmlns:a16="http://schemas.microsoft.com/office/drawing/2014/main" id="{1185B787-C3D3-44BB-873B-06792F61AA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6" y="3000"/>
                <a:ext cx="197" cy="89"/>
              </a:xfrm>
              <a:custGeom>
                <a:avLst/>
                <a:gdLst>
                  <a:gd name="T0" fmla="*/ 6963572 w 168"/>
                  <a:gd name="T1" fmla="*/ 0 h 79"/>
                  <a:gd name="T2" fmla="*/ 1464679 w 168"/>
                  <a:gd name="T3" fmla="*/ 3 h 79"/>
                  <a:gd name="T4" fmla="*/ 0 w 168"/>
                  <a:gd name="T5" fmla="*/ 231077 h 79"/>
                  <a:gd name="T6" fmla="*/ 3247335 w 168"/>
                  <a:gd name="T7" fmla="*/ 421806 h 79"/>
                  <a:gd name="T8" fmla="*/ 8306792 w 168"/>
                  <a:gd name="T9" fmla="*/ 589083 h 79"/>
                  <a:gd name="T10" fmla="*/ 14305879 w 168"/>
                  <a:gd name="T11" fmla="*/ 589083 h 79"/>
                  <a:gd name="T12" fmla="*/ 19918145 w 168"/>
                  <a:gd name="T13" fmla="*/ 679461 h 79"/>
                  <a:gd name="T14" fmla="*/ 27388155 w 168"/>
                  <a:gd name="T15" fmla="*/ 716068 h 79"/>
                  <a:gd name="T16" fmla="*/ 35390059 w 168"/>
                  <a:gd name="T17" fmla="*/ 857331 h 79"/>
                  <a:gd name="T18" fmla="*/ 38462143 w 168"/>
                  <a:gd name="T19" fmla="*/ 889093 h 79"/>
                  <a:gd name="T20" fmla="*/ 47052931 w 168"/>
                  <a:gd name="T21" fmla="*/ 965854 h 79"/>
                  <a:gd name="T22" fmla="*/ 48662585 w 168"/>
                  <a:gd name="T23" fmla="*/ 921069 h 79"/>
                  <a:gd name="T24" fmla="*/ 47659191 w 168"/>
                  <a:gd name="T25" fmla="*/ 765469 h 79"/>
                  <a:gd name="T26" fmla="*/ 34219431 w 168"/>
                  <a:gd name="T27" fmla="*/ 603117 h 79"/>
                  <a:gd name="T28" fmla="*/ 20828318 w 168"/>
                  <a:gd name="T29" fmla="*/ 275963 h 79"/>
                  <a:gd name="T30" fmla="*/ 15147477 w 168"/>
                  <a:gd name="T31" fmla="*/ 201517 h 79"/>
                  <a:gd name="T32" fmla="*/ 8306792 w 168"/>
                  <a:gd name="T33" fmla="*/ 77662 h 79"/>
                  <a:gd name="T34" fmla="*/ 8306792 w 168"/>
                  <a:gd name="T35" fmla="*/ 77662 h 79"/>
                  <a:gd name="T36" fmla="*/ 6963572 w 168"/>
                  <a:gd name="T37" fmla="*/ 0 h 7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68"/>
                  <a:gd name="T58" fmla="*/ 0 h 79"/>
                  <a:gd name="T59" fmla="*/ 168 w 168"/>
                  <a:gd name="T60" fmla="*/ 79 h 7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68" h="79">
                    <a:moveTo>
                      <a:pt x="23" y="0"/>
                    </a:moveTo>
                    <a:lnTo>
                      <a:pt x="5" y="3"/>
                    </a:lnTo>
                    <a:lnTo>
                      <a:pt x="0" y="19"/>
                    </a:lnTo>
                    <a:lnTo>
                      <a:pt x="11" y="35"/>
                    </a:lnTo>
                    <a:lnTo>
                      <a:pt x="28" y="47"/>
                    </a:lnTo>
                    <a:lnTo>
                      <a:pt x="49" y="47"/>
                    </a:lnTo>
                    <a:lnTo>
                      <a:pt x="69" y="56"/>
                    </a:lnTo>
                    <a:lnTo>
                      <a:pt x="95" y="59"/>
                    </a:lnTo>
                    <a:lnTo>
                      <a:pt x="121" y="69"/>
                    </a:lnTo>
                    <a:lnTo>
                      <a:pt x="132" y="72"/>
                    </a:lnTo>
                    <a:lnTo>
                      <a:pt x="162" y="78"/>
                    </a:lnTo>
                    <a:lnTo>
                      <a:pt x="167" y="75"/>
                    </a:lnTo>
                    <a:lnTo>
                      <a:pt x="164" y="63"/>
                    </a:lnTo>
                    <a:lnTo>
                      <a:pt x="118" y="50"/>
                    </a:lnTo>
                    <a:lnTo>
                      <a:pt x="72" y="22"/>
                    </a:lnTo>
                    <a:lnTo>
                      <a:pt x="52" y="16"/>
                    </a:lnTo>
                    <a:lnTo>
                      <a:pt x="28" y="6"/>
                    </a:lnTo>
                    <a:lnTo>
                      <a:pt x="23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32" name="Freeform 103">
                <a:extLst>
                  <a:ext uri="{FF2B5EF4-FFF2-40B4-BE49-F238E27FC236}">
                    <a16:creationId xmlns:a16="http://schemas.microsoft.com/office/drawing/2014/main" id="{7FEF42D9-80A7-4696-A650-8D493B3F50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2" y="2913"/>
                <a:ext cx="366" cy="110"/>
              </a:xfrm>
              <a:custGeom>
                <a:avLst/>
                <a:gdLst>
                  <a:gd name="T0" fmla="*/ 11844172 w 313"/>
                  <a:gd name="T1" fmla="*/ 2 h 98"/>
                  <a:gd name="T2" fmla="*/ 6950484 w 313"/>
                  <a:gd name="T3" fmla="*/ 0 h 98"/>
                  <a:gd name="T4" fmla="*/ 3134039 w 313"/>
                  <a:gd name="T5" fmla="*/ 1 h 98"/>
                  <a:gd name="T6" fmla="*/ 0 w 313"/>
                  <a:gd name="T7" fmla="*/ 98259 h 98"/>
                  <a:gd name="T8" fmla="*/ 0 w 313"/>
                  <a:gd name="T9" fmla="*/ 123796 h 98"/>
                  <a:gd name="T10" fmla="*/ 3955023 w 313"/>
                  <a:gd name="T11" fmla="*/ 203685 h 98"/>
                  <a:gd name="T12" fmla="*/ 8646349 w 313"/>
                  <a:gd name="T13" fmla="*/ 288044 h 98"/>
                  <a:gd name="T14" fmla="*/ 12809587 w 313"/>
                  <a:gd name="T15" fmla="*/ 337557 h 98"/>
                  <a:gd name="T16" fmla="*/ 18129812 w 313"/>
                  <a:gd name="T17" fmla="*/ 378891 h 98"/>
                  <a:gd name="T18" fmla="*/ 20340109 w 313"/>
                  <a:gd name="T19" fmla="*/ 425286 h 98"/>
                  <a:gd name="T20" fmla="*/ 24893288 w 313"/>
                  <a:gd name="T21" fmla="*/ 495114 h 98"/>
                  <a:gd name="T22" fmla="*/ 25845800 w 313"/>
                  <a:gd name="T23" fmla="*/ 523416 h 98"/>
                  <a:gd name="T24" fmla="*/ 35037276 w 313"/>
                  <a:gd name="T25" fmla="*/ 675068 h 98"/>
                  <a:gd name="T26" fmla="*/ 38926963 w 313"/>
                  <a:gd name="T27" fmla="*/ 740197 h 98"/>
                  <a:gd name="T28" fmla="*/ 42019061 w 313"/>
                  <a:gd name="T29" fmla="*/ 771789 h 98"/>
                  <a:gd name="T30" fmla="*/ 46098051 w 313"/>
                  <a:gd name="T31" fmla="*/ 785907 h 98"/>
                  <a:gd name="T32" fmla="*/ 48010073 w 313"/>
                  <a:gd name="T33" fmla="*/ 796594 h 98"/>
                  <a:gd name="T34" fmla="*/ 53903791 w 313"/>
                  <a:gd name="T35" fmla="*/ 850512 h 98"/>
                  <a:gd name="T36" fmla="*/ 57521760 w 313"/>
                  <a:gd name="T37" fmla="*/ 882141 h 98"/>
                  <a:gd name="T38" fmla="*/ 63031270 w 313"/>
                  <a:gd name="T39" fmla="*/ 894136 h 98"/>
                  <a:gd name="T40" fmla="*/ 66509891 w 313"/>
                  <a:gd name="T41" fmla="*/ 846257 h 98"/>
                  <a:gd name="T42" fmla="*/ 68969408 w 313"/>
                  <a:gd name="T43" fmla="*/ 805501 h 98"/>
                  <a:gd name="T44" fmla="*/ 72515980 w 313"/>
                  <a:gd name="T45" fmla="*/ 740197 h 98"/>
                  <a:gd name="T46" fmla="*/ 72621676 w 313"/>
                  <a:gd name="T47" fmla="*/ 675068 h 98"/>
                  <a:gd name="T48" fmla="*/ 69114479 w 313"/>
                  <a:gd name="T49" fmla="*/ 662119 h 98"/>
                  <a:gd name="T50" fmla="*/ 60231587 w 313"/>
                  <a:gd name="T51" fmla="*/ 632272 h 98"/>
                  <a:gd name="T52" fmla="*/ 53903791 w 313"/>
                  <a:gd name="T53" fmla="*/ 525537 h 98"/>
                  <a:gd name="T54" fmla="*/ 50058543 w 313"/>
                  <a:gd name="T55" fmla="*/ 477362 h 98"/>
                  <a:gd name="T56" fmla="*/ 42019061 w 313"/>
                  <a:gd name="T57" fmla="*/ 417129 h 98"/>
                  <a:gd name="T58" fmla="*/ 35037276 w 313"/>
                  <a:gd name="T59" fmla="*/ 371624 h 98"/>
                  <a:gd name="T60" fmla="*/ 25238910 w 313"/>
                  <a:gd name="T61" fmla="*/ 238698 h 98"/>
                  <a:gd name="T62" fmla="*/ 21473658 w 313"/>
                  <a:gd name="T63" fmla="*/ 181465 h 98"/>
                  <a:gd name="T64" fmla="*/ 16746381 w 313"/>
                  <a:gd name="T65" fmla="*/ 98259 h 98"/>
                  <a:gd name="T66" fmla="*/ 8292960 w 313"/>
                  <a:gd name="T67" fmla="*/ 3 h 98"/>
                  <a:gd name="T68" fmla="*/ 5859376 w 313"/>
                  <a:gd name="T69" fmla="*/ 0 h 98"/>
                  <a:gd name="T70" fmla="*/ 2718908 w 313"/>
                  <a:gd name="T71" fmla="*/ 55149 h 98"/>
                  <a:gd name="T72" fmla="*/ 2292086 w 313"/>
                  <a:gd name="T73" fmla="*/ 69482 h 98"/>
                  <a:gd name="T74" fmla="*/ 2292086 w 313"/>
                  <a:gd name="T75" fmla="*/ 87540 h 98"/>
                  <a:gd name="T76" fmla="*/ 11844172 w 313"/>
                  <a:gd name="T77" fmla="*/ 2 h 9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13"/>
                  <a:gd name="T118" fmla="*/ 0 h 98"/>
                  <a:gd name="T119" fmla="*/ 313 w 313"/>
                  <a:gd name="T120" fmla="*/ 98 h 9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13" h="98">
                    <a:moveTo>
                      <a:pt x="51" y="2"/>
                    </a:moveTo>
                    <a:lnTo>
                      <a:pt x="30" y="0"/>
                    </a:lnTo>
                    <a:lnTo>
                      <a:pt x="13" y="1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7" y="22"/>
                    </a:lnTo>
                    <a:lnTo>
                      <a:pt x="37" y="31"/>
                    </a:lnTo>
                    <a:lnTo>
                      <a:pt x="55" y="37"/>
                    </a:lnTo>
                    <a:lnTo>
                      <a:pt x="78" y="42"/>
                    </a:lnTo>
                    <a:lnTo>
                      <a:pt x="87" y="47"/>
                    </a:lnTo>
                    <a:lnTo>
                      <a:pt x="107" y="54"/>
                    </a:lnTo>
                    <a:lnTo>
                      <a:pt x="110" y="56"/>
                    </a:lnTo>
                    <a:lnTo>
                      <a:pt x="150" y="74"/>
                    </a:lnTo>
                    <a:lnTo>
                      <a:pt x="168" y="80"/>
                    </a:lnTo>
                    <a:lnTo>
                      <a:pt x="180" y="84"/>
                    </a:lnTo>
                    <a:lnTo>
                      <a:pt x="198" y="85"/>
                    </a:lnTo>
                    <a:lnTo>
                      <a:pt x="206" y="86"/>
                    </a:lnTo>
                    <a:lnTo>
                      <a:pt x="232" y="93"/>
                    </a:lnTo>
                    <a:lnTo>
                      <a:pt x="247" y="95"/>
                    </a:lnTo>
                    <a:lnTo>
                      <a:pt x="271" y="97"/>
                    </a:lnTo>
                    <a:lnTo>
                      <a:pt x="286" y="92"/>
                    </a:lnTo>
                    <a:lnTo>
                      <a:pt x="296" y="88"/>
                    </a:lnTo>
                    <a:lnTo>
                      <a:pt x="311" y="80"/>
                    </a:lnTo>
                    <a:lnTo>
                      <a:pt x="312" y="74"/>
                    </a:lnTo>
                    <a:lnTo>
                      <a:pt x="297" y="72"/>
                    </a:lnTo>
                    <a:lnTo>
                      <a:pt x="258" y="69"/>
                    </a:lnTo>
                    <a:lnTo>
                      <a:pt x="232" y="57"/>
                    </a:lnTo>
                    <a:lnTo>
                      <a:pt x="215" y="53"/>
                    </a:lnTo>
                    <a:lnTo>
                      <a:pt x="180" y="45"/>
                    </a:lnTo>
                    <a:lnTo>
                      <a:pt x="150" y="40"/>
                    </a:lnTo>
                    <a:lnTo>
                      <a:pt x="109" y="26"/>
                    </a:lnTo>
                    <a:lnTo>
                      <a:pt x="92" y="20"/>
                    </a:lnTo>
                    <a:lnTo>
                      <a:pt x="72" y="11"/>
                    </a:lnTo>
                    <a:lnTo>
                      <a:pt x="36" y="3"/>
                    </a:lnTo>
                    <a:lnTo>
                      <a:pt x="25" y="0"/>
                    </a:lnTo>
                    <a:lnTo>
                      <a:pt x="12" y="6"/>
                    </a:lnTo>
                    <a:lnTo>
                      <a:pt x="9" y="8"/>
                    </a:lnTo>
                    <a:lnTo>
                      <a:pt x="9" y="10"/>
                    </a:lnTo>
                    <a:lnTo>
                      <a:pt x="51" y="2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33" name="Freeform 104">
                <a:extLst>
                  <a:ext uri="{FF2B5EF4-FFF2-40B4-BE49-F238E27FC236}">
                    <a16:creationId xmlns:a16="http://schemas.microsoft.com/office/drawing/2014/main" id="{53211118-542F-40CF-A633-BA9392E554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" y="2899"/>
                <a:ext cx="884" cy="715"/>
              </a:xfrm>
              <a:custGeom>
                <a:avLst/>
                <a:gdLst>
                  <a:gd name="T0" fmla="*/ 43533501 w 756"/>
                  <a:gd name="T1" fmla="*/ 101524 h 633"/>
                  <a:gd name="T2" fmla="*/ 37999629 w 756"/>
                  <a:gd name="T3" fmla="*/ 101524 h 633"/>
                  <a:gd name="T4" fmla="*/ 33177662 w 756"/>
                  <a:gd name="T5" fmla="*/ 245304 h 633"/>
                  <a:gd name="T6" fmla="*/ 29077693 w 756"/>
                  <a:gd name="T7" fmla="*/ 431834 h 633"/>
                  <a:gd name="T8" fmla="*/ 21563340 w 756"/>
                  <a:gd name="T9" fmla="*/ 702953 h 633"/>
                  <a:gd name="T10" fmla="*/ 14031095 w 756"/>
                  <a:gd name="T11" fmla="*/ 1013056 h 633"/>
                  <a:gd name="T12" fmla="*/ 6847334 w 756"/>
                  <a:gd name="T13" fmla="*/ 1334426 h 633"/>
                  <a:gd name="T14" fmla="*/ 0 w 756"/>
                  <a:gd name="T15" fmla="*/ 1644755 h 633"/>
                  <a:gd name="T16" fmla="*/ 3662686 w 756"/>
                  <a:gd name="T17" fmla="*/ 1923098 h 633"/>
                  <a:gd name="T18" fmla="*/ 6847334 w 756"/>
                  <a:gd name="T19" fmla="*/ 2410084 h 633"/>
                  <a:gd name="T20" fmla="*/ 8656962 w 756"/>
                  <a:gd name="T21" fmla="*/ 2990420 h 633"/>
                  <a:gd name="T22" fmla="*/ 11809348 w 756"/>
                  <a:gd name="T23" fmla="*/ 3241689 h 633"/>
                  <a:gd name="T24" fmla="*/ 16899972 w 756"/>
                  <a:gd name="T25" fmla="*/ 3374313 h 633"/>
                  <a:gd name="T26" fmla="*/ 21563340 w 756"/>
                  <a:gd name="T27" fmla="*/ 3473276 h 633"/>
                  <a:gd name="T28" fmla="*/ 29077693 w 756"/>
                  <a:gd name="T29" fmla="*/ 3784668 h 633"/>
                  <a:gd name="T30" fmla="*/ 35360055 w 756"/>
                  <a:gd name="T31" fmla="*/ 3831380 h 633"/>
                  <a:gd name="T32" fmla="*/ 40115225 w 756"/>
                  <a:gd name="T33" fmla="*/ 3831380 h 633"/>
                  <a:gd name="T34" fmla="*/ 50407276 w 756"/>
                  <a:gd name="T35" fmla="*/ 3994068 h 633"/>
                  <a:gd name="T36" fmla="*/ 60073823 w 756"/>
                  <a:gd name="T37" fmla="*/ 4102405 h 633"/>
                  <a:gd name="T38" fmla="*/ 65987407 w 756"/>
                  <a:gd name="T39" fmla="*/ 4102405 h 633"/>
                  <a:gd name="T40" fmla="*/ 76663396 w 756"/>
                  <a:gd name="T41" fmla="*/ 4319310 h 633"/>
                  <a:gd name="T42" fmla="*/ 86001972 w 756"/>
                  <a:gd name="T43" fmla="*/ 4564154 h 633"/>
                  <a:gd name="T44" fmla="*/ 92428973 w 756"/>
                  <a:gd name="T45" fmla="*/ 4941340 h 633"/>
                  <a:gd name="T46" fmla="*/ 97584182 w 756"/>
                  <a:gd name="T47" fmla="*/ 5380276 h 633"/>
                  <a:gd name="T48" fmla="*/ 106232903 w 756"/>
                  <a:gd name="T49" fmla="*/ 5967008 h 633"/>
                  <a:gd name="T50" fmla="*/ 144506426 w 756"/>
                  <a:gd name="T51" fmla="*/ 8087367 h 633"/>
                  <a:gd name="T52" fmla="*/ 151266974 w 756"/>
                  <a:gd name="T53" fmla="*/ 8589934 h 633"/>
                  <a:gd name="T54" fmla="*/ 157881894 w 756"/>
                  <a:gd name="T55" fmla="*/ 9305419 h 633"/>
                  <a:gd name="T56" fmla="*/ 160963470 w 756"/>
                  <a:gd name="T57" fmla="*/ 9544195 h 633"/>
                  <a:gd name="T58" fmla="*/ 163259528 w 756"/>
                  <a:gd name="T59" fmla="*/ 8838583 h 633"/>
                  <a:gd name="T60" fmla="*/ 163259528 w 756"/>
                  <a:gd name="T61" fmla="*/ 8489514 h 633"/>
                  <a:gd name="T62" fmla="*/ 165929586 w 756"/>
                  <a:gd name="T63" fmla="*/ 7824927 h 633"/>
                  <a:gd name="T64" fmla="*/ 170808639 w 756"/>
                  <a:gd name="T65" fmla="*/ 7515891 h 633"/>
                  <a:gd name="T66" fmla="*/ 172794535 w 756"/>
                  <a:gd name="T67" fmla="*/ 7398856 h 633"/>
                  <a:gd name="T68" fmla="*/ 174766029 w 756"/>
                  <a:gd name="T69" fmla="*/ 7356000 h 633"/>
                  <a:gd name="T70" fmla="*/ 175699763 w 756"/>
                  <a:gd name="T71" fmla="*/ 7121175 h 633"/>
                  <a:gd name="T72" fmla="*/ 167587029 w 756"/>
                  <a:gd name="T73" fmla="*/ 6830927 h 633"/>
                  <a:gd name="T74" fmla="*/ 157881894 w 756"/>
                  <a:gd name="T75" fmla="*/ 6325286 h 633"/>
                  <a:gd name="T76" fmla="*/ 150563865 w 756"/>
                  <a:gd name="T77" fmla="*/ 5581450 h 633"/>
                  <a:gd name="T78" fmla="*/ 145736045 w 756"/>
                  <a:gd name="T79" fmla="*/ 5155403 h 633"/>
                  <a:gd name="T80" fmla="*/ 142954343 w 756"/>
                  <a:gd name="T81" fmla="*/ 4862866 h 633"/>
                  <a:gd name="T82" fmla="*/ 139751632 w 756"/>
                  <a:gd name="T83" fmla="*/ 4564154 h 633"/>
                  <a:gd name="T84" fmla="*/ 134890186 w 756"/>
                  <a:gd name="T85" fmla="*/ 4210961 h 633"/>
                  <a:gd name="T86" fmla="*/ 128026004 w 756"/>
                  <a:gd name="T87" fmla="*/ 3473276 h 633"/>
                  <a:gd name="T88" fmla="*/ 127603240 w 756"/>
                  <a:gd name="T89" fmla="*/ 3241689 h 633"/>
                  <a:gd name="T90" fmla="*/ 125348203 w 756"/>
                  <a:gd name="T91" fmla="*/ 3032176 h 633"/>
                  <a:gd name="T92" fmla="*/ 121325404 w 756"/>
                  <a:gd name="T93" fmla="*/ 3032176 h 633"/>
                  <a:gd name="T94" fmla="*/ 107585654 w 756"/>
                  <a:gd name="T95" fmla="*/ 2658571 h 633"/>
                  <a:gd name="T96" fmla="*/ 99419992 w 756"/>
                  <a:gd name="T97" fmla="*/ 1544510 h 633"/>
                  <a:gd name="T98" fmla="*/ 97584182 w 756"/>
                  <a:gd name="T99" fmla="*/ 1131068 h 633"/>
                  <a:gd name="T100" fmla="*/ 94235623 w 756"/>
                  <a:gd name="T101" fmla="*/ 1013056 h 633"/>
                  <a:gd name="T102" fmla="*/ 86001972 w 756"/>
                  <a:gd name="T103" fmla="*/ 794015 h 633"/>
                  <a:gd name="T104" fmla="*/ 77955202 w 756"/>
                  <a:gd name="T105" fmla="*/ 734219 h 633"/>
                  <a:gd name="T106" fmla="*/ 70380038 w 756"/>
                  <a:gd name="T107" fmla="*/ 575468 h 633"/>
                  <a:gd name="T108" fmla="*/ 62539575 w 756"/>
                  <a:gd name="T109" fmla="*/ 431834 h 633"/>
                  <a:gd name="T110" fmla="*/ 54145773 w 756"/>
                  <a:gd name="T111" fmla="*/ 210855 h 633"/>
                  <a:gd name="T112" fmla="*/ 50904252 w 756"/>
                  <a:gd name="T113" fmla="*/ 0 h 633"/>
                  <a:gd name="T114" fmla="*/ 49038288 w 756"/>
                  <a:gd name="T115" fmla="*/ 101524 h 633"/>
                  <a:gd name="T116" fmla="*/ 43533501 w 756"/>
                  <a:gd name="T117" fmla="*/ 101524 h 633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756"/>
                  <a:gd name="T178" fmla="*/ 0 h 633"/>
                  <a:gd name="T179" fmla="*/ 756 w 756"/>
                  <a:gd name="T180" fmla="*/ 633 h 633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756" h="633">
                    <a:moveTo>
                      <a:pt x="187" y="7"/>
                    </a:moveTo>
                    <a:lnTo>
                      <a:pt x="163" y="7"/>
                    </a:lnTo>
                    <a:lnTo>
                      <a:pt x="143" y="17"/>
                    </a:lnTo>
                    <a:lnTo>
                      <a:pt x="125" y="28"/>
                    </a:lnTo>
                    <a:lnTo>
                      <a:pt x="93" y="46"/>
                    </a:lnTo>
                    <a:lnTo>
                      <a:pt x="61" y="67"/>
                    </a:lnTo>
                    <a:lnTo>
                      <a:pt x="29" y="88"/>
                    </a:lnTo>
                    <a:lnTo>
                      <a:pt x="0" y="109"/>
                    </a:lnTo>
                    <a:lnTo>
                      <a:pt x="15" y="127"/>
                    </a:lnTo>
                    <a:lnTo>
                      <a:pt x="29" y="159"/>
                    </a:lnTo>
                    <a:lnTo>
                      <a:pt x="38" y="197"/>
                    </a:lnTo>
                    <a:lnTo>
                      <a:pt x="50" y="215"/>
                    </a:lnTo>
                    <a:lnTo>
                      <a:pt x="73" y="222"/>
                    </a:lnTo>
                    <a:lnTo>
                      <a:pt x="93" y="229"/>
                    </a:lnTo>
                    <a:lnTo>
                      <a:pt x="125" y="250"/>
                    </a:lnTo>
                    <a:lnTo>
                      <a:pt x="152" y="254"/>
                    </a:lnTo>
                    <a:lnTo>
                      <a:pt x="172" y="254"/>
                    </a:lnTo>
                    <a:lnTo>
                      <a:pt x="216" y="264"/>
                    </a:lnTo>
                    <a:lnTo>
                      <a:pt x="257" y="271"/>
                    </a:lnTo>
                    <a:lnTo>
                      <a:pt x="283" y="271"/>
                    </a:lnTo>
                    <a:lnTo>
                      <a:pt x="330" y="286"/>
                    </a:lnTo>
                    <a:lnTo>
                      <a:pt x="370" y="303"/>
                    </a:lnTo>
                    <a:lnTo>
                      <a:pt x="397" y="328"/>
                    </a:lnTo>
                    <a:lnTo>
                      <a:pt x="420" y="356"/>
                    </a:lnTo>
                    <a:lnTo>
                      <a:pt x="457" y="395"/>
                    </a:lnTo>
                    <a:lnTo>
                      <a:pt x="621" y="536"/>
                    </a:lnTo>
                    <a:lnTo>
                      <a:pt x="650" y="568"/>
                    </a:lnTo>
                    <a:lnTo>
                      <a:pt x="679" y="614"/>
                    </a:lnTo>
                    <a:lnTo>
                      <a:pt x="693" y="632"/>
                    </a:lnTo>
                    <a:lnTo>
                      <a:pt x="702" y="585"/>
                    </a:lnTo>
                    <a:lnTo>
                      <a:pt x="702" y="561"/>
                    </a:lnTo>
                    <a:lnTo>
                      <a:pt x="714" y="518"/>
                    </a:lnTo>
                    <a:lnTo>
                      <a:pt x="735" y="497"/>
                    </a:lnTo>
                    <a:lnTo>
                      <a:pt x="743" y="490"/>
                    </a:lnTo>
                    <a:lnTo>
                      <a:pt x="752" y="487"/>
                    </a:lnTo>
                    <a:lnTo>
                      <a:pt x="755" y="472"/>
                    </a:lnTo>
                    <a:lnTo>
                      <a:pt x="720" y="452"/>
                    </a:lnTo>
                    <a:lnTo>
                      <a:pt x="679" y="420"/>
                    </a:lnTo>
                    <a:lnTo>
                      <a:pt x="647" y="370"/>
                    </a:lnTo>
                    <a:lnTo>
                      <a:pt x="627" y="342"/>
                    </a:lnTo>
                    <a:lnTo>
                      <a:pt x="615" y="321"/>
                    </a:lnTo>
                    <a:lnTo>
                      <a:pt x="601" y="303"/>
                    </a:lnTo>
                    <a:lnTo>
                      <a:pt x="580" y="278"/>
                    </a:lnTo>
                    <a:lnTo>
                      <a:pt x="551" y="229"/>
                    </a:lnTo>
                    <a:lnTo>
                      <a:pt x="548" y="215"/>
                    </a:lnTo>
                    <a:lnTo>
                      <a:pt x="539" y="201"/>
                    </a:lnTo>
                    <a:lnTo>
                      <a:pt x="522" y="201"/>
                    </a:lnTo>
                    <a:lnTo>
                      <a:pt x="463" y="176"/>
                    </a:lnTo>
                    <a:lnTo>
                      <a:pt x="428" y="102"/>
                    </a:lnTo>
                    <a:lnTo>
                      <a:pt x="420" y="74"/>
                    </a:lnTo>
                    <a:lnTo>
                      <a:pt x="405" y="67"/>
                    </a:lnTo>
                    <a:lnTo>
                      <a:pt x="370" y="52"/>
                    </a:lnTo>
                    <a:lnTo>
                      <a:pt x="335" y="49"/>
                    </a:lnTo>
                    <a:lnTo>
                      <a:pt x="303" y="38"/>
                    </a:lnTo>
                    <a:lnTo>
                      <a:pt x="269" y="28"/>
                    </a:lnTo>
                    <a:lnTo>
                      <a:pt x="233" y="14"/>
                    </a:lnTo>
                    <a:lnTo>
                      <a:pt x="219" y="0"/>
                    </a:lnTo>
                    <a:lnTo>
                      <a:pt x="210" y="7"/>
                    </a:lnTo>
                    <a:lnTo>
                      <a:pt x="187" y="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34" name="Freeform 105">
                <a:extLst>
                  <a:ext uri="{FF2B5EF4-FFF2-40B4-BE49-F238E27FC236}">
                    <a16:creationId xmlns:a16="http://schemas.microsoft.com/office/drawing/2014/main" id="{B9099431-B41B-435C-9D8C-AF082CC01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2" y="2837"/>
                <a:ext cx="85" cy="23"/>
              </a:xfrm>
              <a:custGeom>
                <a:avLst/>
                <a:gdLst>
                  <a:gd name="T0" fmla="*/ 0 w 73"/>
                  <a:gd name="T1" fmla="*/ 0 h 20"/>
                  <a:gd name="T2" fmla="*/ 7982749 w 73"/>
                  <a:gd name="T3" fmla="*/ 930457 h 20"/>
                  <a:gd name="T4" fmla="*/ 12075225 w 73"/>
                  <a:gd name="T5" fmla="*/ 1196820 h 20"/>
                  <a:gd name="T6" fmla="*/ 12075225 w 73"/>
                  <a:gd name="T7" fmla="*/ 1196820 h 20"/>
                  <a:gd name="T8" fmla="*/ 0 w 73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"/>
                  <a:gd name="T16" fmla="*/ 0 h 20"/>
                  <a:gd name="T17" fmla="*/ 73 w 73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" h="20">
                    <a:moveTo>
                      <a:pt x="0" y="0"/>
                    </a:moveTo>
                    <a:lnTo>
                      <a:pt x="48" y="15"/>
                    </a:lnTo>
                    <a:lnTo>
                      <a:pt x="72" y="1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35" name="Freeform 106">
                <a:extLst>
                  <a:ext uri="{FF2B5EF4-FFF2-40B4-BE49-F238E27FC236}">
                    <a16:creationId xmlns:a16="http://schemas.microsoft.com/office/drawing/2014/main" id="{B3861BB0-083E-4EE1-ACEE-0055BE5BE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8" y="2772"/>
                <a:ext cx="272" cy="116"/>
              </a:xfrm>
              <a:custGeom>
                <a:avLst/>
                <a:gdLst>
                  <a:gd name="T0" fmla="*/ 15067690 w 233"/>
                  <a:gd name="T1" fmla="*/ 0 h 103"/>
                  <a:gd name="T2" fmla="*/ 12396386 w 233"/>
                  <a:gd name="T3" fmla="*/ 0 h 103"/>
                  <a:gd name="T4" fmla="*/ 8509057 w 233"/>
                  <a:gd name="T5" fmla="*/ 0 h 103"/>
                  <a:gd name="T6" fmla="*/ 5099831 w 233"/>
                  <a:gd name="T7" fmla="*/ 59981 h 103"/>
                  <a:gd name="T8" fmla="*/ 2427264 w 233"/>
                  <a:gd name="T9" fmla="*/ 85679 h 103"/>
                  <a:gd name="T10" fmla="*/ 0 w 233"/>
                  <a:gd name="T11" fmla="*/ 221739 h 103"/>
                  <a:gd name="T12" fmla="*/ 12396386 w 233"/>
                  <a:gd name="T13" fmla="*/ 221739 h 103"/>
                  <a:gd name="T14" fmla="*/ 20661143 w 233"/>
                  <a:gd name="T15" fmla="*/ 469466 h 103"/>
                  <a:gd name="T16" fmla="*/ 30398796 w 233"/>
                  <a:gd name="T17" fmla="*/ 689563 h 103"/>
                  <a:gd name="T18" fmla="*/ 38135071 w 233"/>
                  <a:gd name="T19" fmla="*/ 923190 h 103"/>
                  <a:gd name="T20" fmla="*/ 42871348 w 233"/>
                  <a:gd name="T21" fmla="*/ 1078821 h 103"/>
                  <a:gd name="T22" fmla="*/ 47333817 w 233"/>
                  <a:gd name="T23" fmla="*/ 1214983 h 103"/>
                  <a:gd name="T24" fmla="*/ 47333817 w 233"/>
                  <a:gd name="T25" fmla="*/ 1006333 h 103"/>
                  <a:gd name="T26" fmla="*/ 44165176 w 233"/>
                  <a:gd name="T27" fmla="*/ 747701 h 103"/>
                  <a:gd name="T28" fmla="*/ 38135071 w 233"/>
                  <a:gd name="T29" fmla="*/ 573863 h 103"/>
                  <a:gd name="T30" fmla="*/ 34665049 w 233"/>
                  <a:gd name="T31" fmla="*/ 469466 h 103"/>
                  <a:gd name="T32" fmla="*/ 34665049 w 233"/>
                  <a:gd name="T33" fmla="*/ 469466 h 103"/>
                  <a:gd name="T34" fmla="*/ 15067690 w 233"/>
                  <a:gd name="T35" fmla="*/ 0 h 10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33"/>
                  <a:gd name="T55" fmla="*/ 0 h 103"/>
                  <a:gd name="T56" fmla="*/ 233 w 233"/>
                  <a:gd name="T57" fmla="*/ 103 h 10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33" h="103">
                    <a:moveTo>
                      <a:pt x="74" y="0"/>
                    </a:moveTo>
                    <a:lnTo>
                      <a:pt x="60" y="0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2" y="7"/>
                    </a:lnTo>
                    <a:lnTo>
                      <a:pt x="0" y="18"/>
                    </a:lnTo>
                    <a:lnTo>
                      <a:pt x="60" y="18"/>
                    </a:lnTo>
                    <a:lnTo>
                      <a:pt x="101" y="40"/>
                    </a:lnTo>
                    <a:lnTo>
                      <a:pt x="149" y="58"/>
                    </a:lnTo>
                    <a:lnTo>
                      <a:pt x="187" y="77"/>
                    </a:lnTo>
                    <a:lnTo>
                      <a:pt x="211" y="91"/>
                    </a:lnTo>
                    <a:lnTo>
                      <a:pt x="232" y="102"/>
                    </a:lnTo>
                    <a:lnTo>
                      <a:pt x="232" y="84"/>
                    </a:lnTo>
                    <a:lnTo>
                      <a:pt x="217" y="62"/>
                    </a:lnTo>
                    <a:lnTo>
                      <a:pt x="187" y="47"/>
                    </a:lnTo>
                    <a:lnTo>
                      <a:pt x="170" y="40"/>
                    </a:lnTo>
                    <a:lnTo>
                      <a:pt x="74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36" name="Freeform 107">
                <a:extLst>
                  <a:ext uri="{FF2B5EF4-FFF2-40B4-BE49-F238E27FC236}">
                    <a16:creationId xmlns:a16="http://schemas.microsoft.com/office/drawing/2014/main" id="{5DBD0792-EBE3-43B1-A255-BE506D2A8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" y="2694"/>
                <a:ext cx="262" cy="141"/>
              </a:xfrm>
              <a:custGeom>
                <a:avLst/>
                <a:gdLst>
                  <a:gd name="T0" fmla="*/ 5920195 w 224"/>
                  <a:gd name="T1" fmla="*/ 0 h 125"/>
                  <a:gd name="T2" fmla="*/ 2785714 w 224"/>
                  <a:gd name="T3" fmla="*/ 193559 h 125"/>
                  <a:gd name="T4" fmla="*/ 0 w 224"/>
                  <a:gd name="T5" fmla="*/ 311983 h 125"/>
                  <a:gd name="T6" fmla="*/ 8443672 w 224"/>
                  <a:gd name="T7" fmla="*/ 351917 h 125"/>
                  <a:gd name="T8" fmla="*/ 18263156 w 224"/>
                  <a:gd name="T9" fmla="*/ 447773 h 125"/>
                  <a:gd name="T10" fmla="*/ 28005971 w 224"/>
                  <a:gd name="T11" fmla="*/ 683381 h 125"/>
                  <a:gd name="T12" fmla="*/ 39539986 w 224"/>
                  <a:gd name="T13" fmla="*/ 1137116 h 125"/>
                  <a:gd name="T14" fmla="*/ 44427707 w 224"/>
                  <a:gd name="T15" fmla="*/ 1268852 h 125"/>
                  <a:gd name="T16" fmla="*/ 50580819 w 224"/>
                  <a:gd name="T17" fmla="*/ 1686604 h 125"/>
                  <a:gd name="T18" fmla="*/ 53098448 w 224"/>
                  <a:gd name="T19" fmla="*/ 1268852 h 125"/>
                  <a:gd name="T20" fmla="*/ 41717633 w 224"/>
                  <a:gd name="T21" fmla="*/ 770854 h 125"/>
                  <a:gd name="T22" fmla="*/ 35104049 w 224"/>
                  <a:gd name="T23" fmla="*/ 598788 h 125"/>
                  <a:gd name="T24" fmla="*/ 28005971 w 224"/>
                  <a:gd name="T25" fmla="*/ 398721 h 125"/>
                  <a:gd name="T26" fmla="*/ 21907199 w 224"/>
                  <a:gd name="T27" fmla="*/ 311983 h 125"/>
                  <a:gd name="T28" fmla="*/ 21198517 w 224"/>
                  <a:gd name="T29" fmla="*/ 311983 h 125"/>
                  <a:gd name="T30" fmla="*/ 5920195 w 224"/>
                  <a:gd name="T31" fmla="*/ 0 h 12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24"/>
                  <a:gd name="T49" fmla="*/ 0 h 125"/>
                  <a:gd name="T50" fmla="*/ 224 w 224"/>
                  <a:gd name="T51" fmla="*/ 125 h 12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24" h="125">
                    <a:moveTo>
                      <a:pt x="24" y="0"/>
                    </a:moveTo>
                    <a:lnTo>
                      <a:pt x="12" y="14"/>
                    </a:lnTo>
                    <a:lnTo>
                      <a:pt x="0" y="22"/>
                    </a:lnTo>
                    <a:lnTo>
                      <a:pt x="36" y="25"/>
                    </a:lnTo>
                    <a:lnTo>
                      <a:pt x="77" y="32"/>
                    </a:lnTo>
                    <a:lnTo>
                      <a:pt x="118" y="51"/>
                    </a:lnTo>
                    <a:lnTo>
                      <a:pt x="166" y="84"/>
                    </a:lnTo>
                    <a:lnTo>
                      <a:pt x="187" y="94"/>
                    </a:lnTo>
                    <a:lnTo>
                      <a:pt x="213" y="124"/>
                    </a:lnTo>
                    <a:lnTo>
                      <a:pt x="223" y="94"/>
                    </a:lnTo>
                    <a:lnTo>
                      <a:pt x="175" y="58"/>
                    </a:lnTo>
                    <a:lnTo>
                      <a:pt x="148" y="44"/>
                    </a:lnTo>
                    <a:lnTo>
                      <a:pt x="118" y="29"/>
                    </a:lnTo>
                    <a:lnTo>
                      <a:pt x="92" y="22"/>
                    </a:lnTo>
                    <a:lnTo>
                      <a:pt x="89" y="22"/>
                    </a:lnTo>
                    <a:lnTo>
                      <a:pt x="24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37" name="Freeform 108">
                <a:extLst>
                  <a:ext uri="{FF2B5EF4-FFF2-40B4-BE49-F238E27FC236}">
                    <a16:creationId xmlns:a16="http://schemas.microsoft.com/office/drawing/2014/main" id="{44B68D6A-0B23-45EE-8CB5-6921A020A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1" y="2652"/>
                <a:ext cx="234" cy="113"/>
              </a:xfrm>
              <a:custGeom>
                <a:avLst/>
                <a:gdLst>
                  <a:gd name="T0" fmla="*/ 20027399 w 200"/>
                  <a:gd name="T1" fmla="*/ 116760 h 100"/>
                  <a:gd name="T2" fmla="*/ 12278051 w 200"/>
                  <a:gd name="T3" fmla="*/ 0 h 100"/>
                  <a:gd name="T4" fmla="*/ 0 w 200"/>
                  <a:gd name="T5" fmla="*/ 0 h 100"/>
                  <a:gd name="T6" fmla="*/ 4489594 w 200"/>
                  <a:gd name="T7" fmla="*/ 168473 h 100"/>
                  <a:gd name="T8" fmla="*/ 9961695 w 200"/>
                  <a:gd name="T9" fmla="*/ 238610 h 100"/>
                  <a:gd name="T10" fmla="*/ 15806461 w 200"/>
                  <a:gd name="T11" fmla="*/ 447877 h 100"/>
                  <a:gd name="T12" fmla="*/ 21637464 w 200"/>
                  <a:gd name="T13" fmla="*/ 571894 h 100"/>
                  <a:gd name="T14" fmla="*/ 31495217 w 200"/>
                  <a:gd name="T15" fmla="*/ 930876 h 100"/>
                  <a:gd name="T16" fmla="*/ 35897568 w 200"/>
                  <a:gd name="T17" fmla="*/ 1190656 h 100"/>
                  <a:gd name="T18" fmla="*/ 39664329 w 200"/>
                  <a:gd name="T19" fmla="*/ 1380154 h 100"/>
                  <a:gd name="T20" fmla="*/ 40439816 w 200"/>
                  <a:gd name="T21" fmla="*/ 1559574 h 100"/>
                  <a:gd name="T22" fmla="*/ 42649021 w 200"/>
                  <a:gd name="T23" fmla="*/ 1438243 h 100"/>
                  <a:gd name="T24" fmla="*/ 48456816 w 200"/>
                  <a:gd name="T25" fmla="*/ 961169 h 100"/>
                  <a:gd name="T26" fmla="*/ 48456816 w 200"/>
                  <a:gd name="T27" fmla="*/ 930876 h 100"/>
                  <a:gd name="T28" fmla="*/ 20027399 w 200"/>
                  <a:gd name="T29" fmla="*/ 116760 h 1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00"/>
                  <a:gd name="T46" fmla="*/ 0 h 100"/>
                  <a:gd name="T47" fmla="*/ 200 w 200"/>
                  <a:gd name="T48" fmla="*/ 100 h 10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00" h="100">
                    <a:moveTo>
                      <a:pt x="83" y="8"/>
                    </a:moveTo>
                    <a:lnTo>
                      <a:pt x="50" y="0"/>
                    </a:lnTo>
                    <a:lnTo>
                      <a:pt x="0" y="0"/>
                    </a:lnTo>
                    <a:lnTo>
                      <a:pt x="18" y="11"/>
                    </a:lnTo>
                    <a:lnTo>
                      <a:pt x="41" y="15"/>
                    </a:lnTo>
                    <a:lnTo>
                      <a:pt x="65" y="29"/>
                    </a:lnTo>
                    <a:lnTo>
                      <a:pt x="89" y="37"/>
                    </a:lnTo>
                    <a:lnTo>
                      <a:pt x="130" y="59"/>
                    </a:lnTo>
                    <a:lnTo>
                      <a:pt x="148" y="77"/>
                    </a:lnTo>
                    <a:lnTo>
                      <a:pt x="163" y="88"/>
                    </a:lnTo>
                    <a:lnTo>
                      <a:pt x="166" y="99"/>
                    </a:lnTo>
                    <a:lnTo>
                      <a:pt x="175" y="92"/>
                    </a:lnTo>
                    <a:lnTo>
                      <a:pt x="199" y="62"/>
                    </a:lnTo>
                    <a:lnTo>
                      <a:pt x="199" y="59"/>
                    </a:lnTo>
                    <a:lnTo>
                      <a:pt x="83" y="8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38" name="Freeform 109">
                <a:extLst>
                  <a:ext uri="{FF2B5EF4-FFF2-40B4-BE49-F238E27FC236}">
                    <a16:creationId xmlns:a16="http://schemas.microsoft.com/office/drawing/2014/main" id="{59EEA116-A50D-443B-B560-1A11283384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" y="2620"/>
                <a:ext cx="165" cy="63"/>
              </a:xfrm>
              <a:custGeom>
                <a:avLst/>
                <a:gdLst>
                  <a:gd name="T0" fmla="*/ 28178472 w 141"/>
                  <a:gd name="T1" fmla="*/ 0 h 56"/>
                  <a:gd name="T2" fmla="*/ 20763880 w 141"/>
                  <a:gd name="T3" fmla="*/ 87726 h 56"/>
                  <a:gd name="T4" fmla="*/ 3878703 w 141"/>
                  <a:gd name="T5" fmla="*/ 87726 h 56"/>
                  <a:gd name="T6" fmla="*/ 0 w 141"/>
                  <a:gd name="T7" fmla="*/ 87726 h 56"/>
                  <a:gd name="T8" fmla="*/ 8722397 w 141"/>
                  <a:gd name="T9" fmla="*/ 165151 h 56"/>
                  <a:gd name="T10" fmla="*/ 18678193 w 141"/>
                  <a:gd name="T11" fmla="*/ 360549 h 56"/>
                  <a:gd name="T12" fmla="*/ 26499612 w 141"/>
                  <a:gd name="T13" fmla="*/ 490037 h 56"/>
                  <a:gd name="T14" fmla="*/ 32520212 w 141"/>
                  <a:gd name="T15" fmla="*/ 551996 h 56"/>
                  <a:gd name="T16" fmla="*/ 34620940 w 141"/>
                  <a:gd name="T17" fmla="*/ 615079 h 56"/>
                  <a:gd name="T18" fmla="*/ 34620940 w 141"/>
                  <a:gd name="T19" fmla="*/ 615079 h 56"/>
                  <a:gd name="T20" fmla="*/ 28178472 w 141"/>
                  <a:gd name="T21" fmla="*/ 0 h 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1"/>
                  <a:gd name="T34" fmla="*/ 0 h 56"/>
                  <a:gd name="T35" fmla="*/ 141 w 141"/>
                  <a:gd name="T36" fmla="*/ 56 h 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1" h="56">
                    <a:moveTo>
                      <a:pt x="114" y="0"/>
                    </a:moveTo>
                    <a:lnTo>
                      <a:pt x="84" y="8"/>
                    </a:lnTo>
                    <a:lnTo>
                      <a:pt x="15" y="8"/>
                    </a:lnTo>
                    <a:lnTo>
                      <a:pt x="0" y="8"/>
                    </a:lnTo>
                    <a:lnTo>
                      <a:pt x="36" y="15"/>
                    </a:lnTo>
                    <a:lnTo>
                      <a:pt x="75" y="33"/>
                    </a:lnTo>
                    <a:lnTo>
                      <a:pt x="108" y="44"/>
                    </a:lnTo>
                    <a:lnTo>
                      <a:pt x="132" y="51"/>
                    </a:lnTo>
                    <a:lnTo>
                      <a:pt x="140" y="55"/>
                    </a:lnTo>
                    <a:lnTo>
                      <a:pt x="114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39" name="Freeform 110">
                <a:extLst>
                  <a:ext uri="{FF2B5EF4-FFF2-40B4-BE49-F238E27FC236}">
                    <a16:creationId xmlns:a16="http://schemas.microsoft.com/office/drawing/2014/main" id="{53205F5F-6017-47A7-81BA-60CA0182E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" y="2863"/>
                <a:ext cx="384" cy="87"/>
              </a:xfrm>
              <a:custGeom>
                <a:avLst/>
                <a:gdLst>
                  <a:gd name="T0" fmla="*/ 19688165 w 328"/>
                  <a:gd name="T1" fmla="*/ 131271 h 77"/>
                  <a:gd name="T2" fmla="*/ 3982155 w 328"/>
                  <a:gd name="T3" fmla="*/ 0 h 77"/>
                  <a:gd name="T4" fmla="*/ 963832 w 328"/>
                  <a:gd name="T5" fmla="*/ 0 h 77"/>
                  <a:gd name="T6" fmla="*/ 0 w 328"/>
                  <a:gd name="T7" fmla="*/ 91009 h 77"/>
                  <a:gd name="T8" fmla="*/ 19688165 w 328"/>
                  <a:gd name="T9" fmla="*/ 393935 h 77"/>
                  <a:gd name="T10" fmla="*/ 34349171 w 328"/>
                  <a:gd name="T11" fmla="*/ 723873 h 77"/>
                  <a:gd name="T12" fmla="*/ 43796898 w 328"/>
                  <a:gd name="T13" fmla="*/ 857206 h 77"/>
                  <a:gd name="T14" fmla="*/ 51127943 w 328"/>
                  <a:gd name="T15" fmla="*/ 955556 h 77"/>
                  <a:gd name="T16" fmla="*/ 65613780 w 328"/>
                  <a:gd name="T17" fmla="*/ 1118757 h 77"/>
                  <a:gd name="T18" fmla="*/ 75740256 w 328"/>
                  <a:gd name="T19" fmla="*/ 1179712 h 77"/>
                  <a:gd name="T20" fmla="*/ 83619265 w 328"/>
                  <a:gd name="T21" fmla="*/ 1027139 h 77"/>
                  <a:gd name="T22" fmla="*/ 19688165 w 328"/>
                  <a:gd name="T23" fmla="*/ 131271 h 7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8"/>
                  <a:gd name="T37" fmla="*/ 0 h 77"/>
                  <a:gd name="T38" fmla="*/ 328 w 328"/>
                  <a:gd name="T39" fmla="*/ 77 h 7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8" h="77">
                    <a:moveTo>
                      <a:pt x="77" y="9"/>
                    </a:moveTo>
                    <a:lnTo>
                      <a:pt x="15" y="0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77" y="26"/>
                    </a:lnTo>
                    <a:lnTo>
                      <a:pt x="134" y="46"/>
                    </a:lnTo>
                    <a:lnTo>
                      <a:pt x="172" y="56"/>
                    </a:lnTo>
                    <a:lnTo>
                      <a:pt x="199" y="62"/>
                    </a:lnTo>
                    <a:lnTo>
                      <a:pt x="256" y="72"/>
                    </a:lnTo>
                    <a:lnTo>
                      <a:pt x="297" y="76"/>
                    </a:lnTo>
                    <a:lnTo>
                      <a:pt x="327" y="66"/>
                    </a:lnTo>
                    <a:lnTo>
                      <a:pt x="77" y="9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40" name="Freeform 111">
                <a:extLst>
                  <a:ext uri="{FF2B5EF4-FFF2-40B4-BE49-F238E27FC236}">
                    <a16:creationId xmlns:a16="http://schemas.microsoft.com/office/drawing/2014/main" id="{71D5D973-B1E0-4E99-9025-89A1DB1AF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" y="2808"/>
                <a:ext cx="439" cy="63"/>
              </a:xfrm>
              <a:custGeom>
                <a:avLst/>
                <a:gdLst>
                  <a:gd name="T0" fmla="*/ 28476875 w 375"/>
                  <a:gd name="T1" fmla="*/ 146801 h 56"/>
                  <a:gd name="T2" fmla="*/ 4652028 w 375"/>
                  <a:gd name="T3" fmla="*/ 0 h 56"/>
                  <a:gd name="T4" fmla="*/ 962299 w 375"/>
                  <a:gd name="T5" fmla="*/ 0 h 56"/>
                  <a:gd name="T6" fmla="*/ 0 w 375"/>
                  <a:gd name="T7" fmla="*/ 146801 h 56"/>
                  <a:gd name="T8" fmla="*/ 26327406 w 375"/>
                  <a:gd name="T9" fmla="*/ 284878 h 56"/>
                  <a:gd name="T10" fmla="*/ 44550177 w 375"/>
                  <a:gd name="T11" fmla="*/ 435588 h 56"/>
                  <a:gd name="T12" fmla="*/ 58568539 w 375"/>
                  <a:gd name="T13" fmla="*/ 513360 h 56"/>
                  <a:gd name="T14" fmla="*/ 68533211 w 375"/>
                  <a:gd name="T15" fmla="*/ 615079 h 56"/>
                  <a:gd name="T16" fmla="*/ 77385576 w 375"/>
                  <a:gd name="T17" fmla="*/ 615079 h 56"/>
                  <a:gd name="T18" fmla="*/ 89235405 w 375"/>
                  <a:gd name="T19" fmla="*/ 490037 h 56"/>
                  <a:gd name="T20" fmla="*/ 95517602 w 375"/>
                  <a:gd name="T21" fmla="*/ 344168 h 56"/>
                  <a:gd name="T22" fmla="*/ 95517602 w 375"/>
                  <a:gd name="T23" fmla="*/ 344168 h 56"/>
                  <a:gd name="T24" fmla="*/ 28476875 w 375"/>
                  <a:gd name="T25" fmla="*/ 146801 h 5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5"/>
                  <a:gd name="T40" fmla="*/ 0 h 56"/>
                  <a:gd name="T41" fmla="*/ 375 w 375"/>
                  <a:gd name="T42" fmla="*/ 56 h 5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5" h="56">
                    <a:moveTo>
                      <a:pt x="112" y="13"/>
                    </a:moveTo>
                    <a:lnTo>
                      <a:pt x="18" y="0"/>
                    </a:lnTo>
                    <a:lnTo>
                      <a:pt x="3" y="0"/>
                    </a:lnTo>
                    <a:lnTo>
                      <a:pt x="0" y="13"/>
                    </a:lnTo>
                    <a:lnTo>
                      <a:pt x="103" y="26"/>
                    </a:lnTo>
                    <a:lnTo>
                      <a:pt x="174" y="39"/>
                    </a:lnTo>
                    <a:lnTo>
                      <a:pt x="230" y="47"/>
                    </a:lnTo>
                    <a:lnTo>
                      <a:pt x="268" y="55"/>
                    </a:lnTo>
                    <a:lnTo>
                      <a:pt x="304" y="55"/>
                    </a:lnTo>
                    <a:lnTo>
                      <a:pt x="350" y="44"/>
                    </a:lnTo>
                    <a:lnTo>
                      <a:pt x="374" y="31"/>
                    </a:lnTo>
                    <a:lnTo>
                      <a:pt x="112" y="13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41" name="Freeform 112">
                <a:extLst>
                  <a:ext uri="{FF2B5EF4-FFF2-40B4-BE49-F238E27FC236}">
                    <a16:creationId xmlns:a16="http://schemas.microsoft.com/office/drawing/2014/main" id="{0B2DE15F-FDB2-433C-BD87-5D1F471AA8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8" y="2757"/>
                <a:ext cx="394" cy="36"/>
              </a:xfrm>
              <a:custGeom>
                <a:avLst/>
                <a:gdLst>
                  <a:gd name="T0" fmla="*/ 77236608 w 337"/>
                  <a:gd name="T1" fmla="*/ 0 h 32"/>
                  <a:gd name="T2" fmla="*/ 26732141 w 337"/>
                  <a:gd name="T3" fmla="*/ 64366 h 32"/>
                  <a:gd name="T4" fmla="*/ 4943824 w 337"/>
                  <a:gd name="T5" fmla="*/ 147403 h 32"/>
                  <a:gd name="T6" fmla="*/ 0 w 337"/>
                  <a:gd name="T7" fmla="*/ 185709 h 32"/>
                  <a:gd name="T8" fmla="*/ 22581050 w 337"/>
                  <a:gd name="T9" fmla="*/ 282520 h 32"/>
                  <a:gd name="T10" fmla="*/ 32825492 w 337"/>
                  <a:gd name="T11" fmla="*/ 282520 h 32"/>
                  <a:gd name="T12" fmla="*/ 41665290 w 337"/>
                  <a:gd name="T13" fmla="*/ 282520 h 32"/>
                  <a:gd name="T14" fmla="*/ 51393689 w 337"/>
                  <a:gd name="T15" fmla="*/ 282520 h 32"/>
                  <a:gd name="T16" fmla="*/ 68270276 w 337"/>
                  <a:gd name="T17" fmla="*/ 335359 h 32"/>
                  <a:gd name="T18" fmla="*/ 73575582 w 337"/>
                  <a:gd name="T19" fmla="*/ 335359 h 32"/>
                  <a:gd name="T20" fmla="*/ 73575582 w 337"/>
                  <a:gd name="T21" fmla="*/ 335359 h 32"/>
                  <a:gd name="T22" fmla="*/ 77236608 w 337"/>
                  <a:gd name="T23" fmla="*/ 0 h 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37"/>
                  <a:gd name="T37" fmla="*/ 0 h 32"/>
                  <a:gd name="T38" fmla="*/ 337 w 337"/>
                  <a:gd name="T39" fmla="*/ 32 h 3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37" h="32">
                    <a:moveTo>
                      <a:pt x="336" y="0"/>
                    </a:moveTo>
                    <a:lnTo>
                      <a:pt x="116" y="6"/>
                    </a:lnTo>
                    <a:lnTo>
                      <a:pt x="21" y="14"/>
                    </a:lnTo>
                    <a:lnTo>
                      <a:pt x="0" y="17"/>
                    </a:lnTo>
                    <a:lnTo>
                      <a:pt x="98" y="26"/>
                    </a:lnTo>
                    <a:lnTo>
                      <a:pt x="143" y="26"/>
                    </a:lnTo>
                    <a:lnTo>
                      <a:pt x="181" y="26"/>
                    </a:lnTo>
                    <a:lnTo>
                      <a:pt x="223" y="26"/>
                    </a:lnTo>
                    <a:lnTo>
                      <a:pt x="297" y="31"/>
                    </a:lnTo>
                    <a:lnTo>
                      <a:pt x="321" y="31"/>
                    </a:lnTo>
                    <a:lnTo>
                      <a:pt x="336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42" name="Freeform 113">
                <a:extLst>
                  <a:ext uri="{FF2B5EF4-FFF2-40B4-BE49-F238E27FC236}">
                    <a16:creationId xmlns:a16="http://schemas.microsoft.com/office/drawing/2014/main" id="{A4A5C758-DFBC-4D0A-A375-46420ED9D8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8" y="2650"/>
                <a:ext cx="419" cy="76"/>
              </a:xfrm>
              <a:custGeom>
                <a:avLst/>
                <a:gdLst>
                  <a:gd name="T0" fmla="*/ 87850540 w 358"/>
                  <a:gd name="T1" fmla="*/ 0 h 67"/>
                  <a:gd name="T2" fmla="*/ 76468735 w 358"/>
                  <a:gd name="T3" fmla="*/ 0 h 67"/>
                  <a:gd name="T4" fmla="*/ 67504713 w 358"/>
                  <a:gd name="T5" fmla="*/ 114719 h 67"/>
                  <a:gd name="T6" fmla="*/ 53521560 w 358"/>
                  <a:gd name="T7" fmla="*/ 458345 h 67"/>
                  <a:gd name="T8" fmla="*/ 42880544 w 358"/>
                  <a:gd name="T9" fmla="*/ 519914 h 67"/>
                  <a:gd name="T10" fmla="*/ 32793881 w 358"/>
                  <a:gd name="T11" fmla="*/ 742368 h 67"/>
                  <a:gd name="T12" fmla="*/ 22160809 w 358"/>
                  <a:gd name="T13" fmla="*/ 860769 h 67"/>
                  <a:gd name="T14" fmla="*/ 6701116 w 358"/>
                  <a:gd name="T15" fmla="*/ 1216229 h 67"/>
                  <a:gd name="T16" fmla="*/ 6701116 w 358"/>
                  <a:gd name="T17" fmla="*/ 1256329 h 67"/>
                  <a:gd name="T18" fmla="*/ 0 w 358"/>
                  <a:gd name="T19" fmla="*/ 1394161 h 67"/>
                  <a:gd name="T20" fmla="*/ 24676281 w 358"/>
                  <a:gd name="T21" fmla="*/ 1256329 h 67"/>
                  <a:gd name="T22" fmla="*/ 32793881 w 358"/>
                  <a:gd name="T23" fmla="*/ 1072202 h 67"/>
                  <a:gd name="T24" fmla="*/ 41562043 w 358"/>
                  <a:gd name="T25" fmla="*/ 976395 h 67"/>
                  <a:gd name="T26" fmla="*/ 52710504 w 358"/>
                  <a:gd name="T27" fmla="*/ 976395 h 67"/>
                  <a:gd name="T28" fmla="*/ 61142026 w 358"/>
                  <a:gd name="T29" fmla="*/ 976395 h 67"/>
                  <a:gd name="T30" fmla="*/ 72900078 w 358"/>
                  <a:gd name="T31" fmla="*/ 976395 h 67"/>
                  <a:gd name="T32" fmla="*/ 75799894 w 358"/>
                  <a:gd name="T33" fmla="*/ 945231 h 67"/>
                  <a:gd name="T34" fmla="*/ 79524903 w 358"/>
                  <a:gd name="T35" fmla="*/ 945231 h 67"/>
                  <a:gd name="T36" fmla="*/ 83345754 w 358"/>
                  <a:gd name="T37" fmla="*/ 945231 h 67"/>
                  <a:gd name="T38" fmla="*/ 86881573 w 358"/>
                  <a:gd name="T39" fmla="*/ 816478 h 67"/>
                  <a:gd name="T40" fmla="*/ 89150964 w 358"/>
                  <a:gd name="T41" fmla="*/ 458345 h 67"/>
                  <a:gd name="T42" fmla="*/ 89150964 w 358"/>
                  <a:gd name="T43" fmla="*/ 314033 h 67"/>
                  <a:gd name="T44" fmla="*/ 87850540 w 358"/>
                  <a:gd name="T45" fmla="*/ 0 h 6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58"/>
                  <a:gd name="T70" fmla="*/ 0 h 67"/>
                  <a:gd name="T71" fmla="*/ 358 w 358"/>
                  <a:gd name="T72" fmla="*/ 67 h 6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58" h="67">
                    <a:moveTo>
                      <a:pt x="351" y="0"/>
                    </a:moveTo>
                    <a:lnTo>
                      <a:pt x="306" y="0"/>
                    </a:lnTo>
                    <a:lnTo>
                      <a:pt x="270" y="6"/>
                    </a:lnTo>
                    <a:lnTo>
                      <a:pt x="214" y="22"/>
                    </a:lnTo>
                    <a:lnTo>
                      <a:pt x="172" y="25"/>
                    </a:lnTo>
                    <a:lnTo>
                      <a:pt x="131" y="35"/>
                    </a:lnTo>
                    <a:lnTo>
                      <a:pt x="89" y="41"/>
                    </a:lnTo>
                    <a:lnTo>
                      <a:pt x="27" y="57"/>
                    </a:lnTo>
                    <a:lnTo>
                      <a:pt x="27" y="60"/>
                    </a:lnTo>
                    <a:lnTo>
                      <a:pt x="0" y="66"/>
                    </a:lnTo>
                    <a:lnTo>
                      <a:pt x="98" y="60"/>
                    </a:lnTo>
                    <a:lnTo>
                      <a:pt x="131" y="50"/>
                    </a:lnTo>
                    <a:lnTo>
                      <a:pt x="166" y="47"/>
                    </a:lnTo>
                    <a:lnTo>
                      <a:pt x="211" y="47"/>
                    </a:lnTo>
                    <a:lnTo>
                      <a:pt x="244" y="47"/>
                    </a:lnTo>
                    <a:lnTo>
                      <a:pt x="291" y="47"/>
                    </a:lnTo>
                    <a:lnTo>
                      <a:pt x="303" y="44"/>
                    </a:lnTo>
                    <a:lnTo>
                      <a:pt x="318" y="44"/>
                    </a:lnTo>
                    <a:lnTo>
                      <a:pt x="333" y="44"/>
                    </a:lnTo>
                    <a:lnTo>
                      <a:pt x="348" y="38"/>
                    </a:lnTo>
                    <a:lnTo>
                      <a:pt x="357" y="22"/>
                    </a:lnTo>
                    <a:lnTo>
                      <a:pt x="357" y="15"/>
                    </a:lnTo>
                    <a:lnTo>
                      <a:pt x="351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43" name="Freeform 114">
                <a:extLst>
                  <a:ext uri="{FF2B5EF4-FFF2-40B4-BE49-F238E27FC236}">
                    <a16:creationId xmlns:a16="http://schemas.microsoft.com/office/drawing/2014/main" id="{D280FB8F-7F7C-4561-B651-15FA61419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5" y="2534"/>
                <a:ext cx="436" cy="141"/>
              </a:xfrm>
              <a:custGeom>
                <a:avLst/>
                <a:gdLst>
                  <a:gd name="T0" fmla="*/ 99626264 w 372"/>
                  <a:gd name="T1" fmla="*/ 0 h 125"/>
                  <a:gd name="T2" fmla="*/ 93076726 w 372"/>
                  <a:gd name="T3" fmla="*/ 246282 h 125"/>
                  <a:gd name="T4" fmla="*/ 84620482 w 372"/>
                  <a:gd name="T5" fmla="*/ 449757 h 125"/>
                  <a:gd name="T6" fmla="*/ 71346079 w 372"/>
                  <a:gd name="T7" fmla="*/ 729321 h 125"/>
                  <a:gd name="T8" fmla="*/ 63443684 w 372"/>
                  <a:gd name="T9" fmla="*/ 884064 h 125"/>
                  <a:gd name="T10" fmla="*/ 47134759 w 372"/>
                  <a:gd name="T11" fmla="*/ 980822 h 125"/>
                  <a:gd name="T12" fmla="*/ 18178514 w 372"/>
                  <a:gd name="T13" fmla="*/ 1420217 h 125"/>
                  <a:gd name="T14" fmla="*/ 10038434 w 372"/>
                  <a:gd name="T15" fmla="*/ 1493307 h 125"/>
                  <a:gd name="T16" fmla="*/ 0 w 372"/>
                  <a:gd name="T17" fmla="*/ 1686604 h 125"/>
                  <a:gd name="T18" fmla="*/ 92399436 w 372"/>
                  <a:gd name="T19" fmla="*/ 598788 h 125"/>
                  <a:gd name="T20" fmla="*/ 101261414 w 372"/>
                  <a:gd name="T21" fmla="*/ 770854 h 125"/>
                  <a:gd name="T22" fmla="*/ 103957864 w 372"/>
                  <a:gd name="T23" fmla="*/ 645514 h 125"/>
                  <a:gd name="T24" fmla="*/ 103957864 w 372"/>
                  <a:gd name="T25" fmla="*/ 505088 h 125"/>
                  <a:gd name="T26" fmla="*/ 99626264 w 372"/>
                  <a:gd name="T27" fmla="*/ 0 h 1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72"/>
                  <a:gd name="T43" fmla="*/ 0 h 125"/>
                  <a:gd name="T44" fmla="*/ 372 w 372"/>
                  <a:gd name="T45" fmla="*/ 125 h 1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72" h="125">
                    <a:moveTo>
                      <a:pt x="356" y="0"/>
                    </a:moveTo>
                    <a:lnTo>
                      <a:pt x="333" y="18"/>
                    </a:lnTo>
                    <a:lnTo>
                      <a:pt x="303" y="33"/>
                    </a:lnTo>
                    <a:lnTo>
                      <a:pt x="255" y="54"/>
                    </a:lnTo>
                    <a:lnTo>
                      <a:pt x="226" y="66"/>
                    </a:lnTo>
                    <a:lnTo>
                      <a:pt x="169" y="73"/>
                    </a:lnTo>
                    <a:lnTo>
                      <a:pt x="65" y="105"/>
                    </a:lnTo>
                    <a:lnTo>
                      <a:pt x="36" y="109"/>
                    </a:lnTo>
                    <a:lnTo>
                      <a:pt x="0" y="124"/>
                    </a:lnTo>
                    <a:lnTo>
                      <a:pt x="330" y="44"/>
                    </a:lnTo>
                    <a:lnTo>
                      <a:pt x="362" y="58"/>
                    </a:lnTo>
                    <a:lnTo>
                      <a:pt x="371" y="47"/>
                    </a:lnTo>
                    <a:lnTo>
                      <a:pt x="371" y="36"/>
                    </a:lnTo>
                    <a:lnTo>
                      <a:pt x="356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44" name="Freeform 115">
                <a:extLst>
                  <a:ext uri="{FF2B5EF4-FFF2-40B4-BE49-F238E27FC236}">
                    <a16:creationId xmlns:a16="http://schemas.microsoft.com/office/drawing/2014/main" id="{093F6A92-86AA-4352-A6DE-EF80175AC8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7" y="2450"/>
                <a:ext cx="420" cy="180"/>
              </a:xfrm>
              <a:custGeom>
                <a:avLst/>
                <a:gdLst>
                  <a:gd name="T0" fmla="*/ 82429425 w 359"/>
                  <a:gd name="T1" fmla="*/ 0 h 159"/>
                  <a:gd name="T2" fmla="*/ 79363069 w 359"/>
                  <a:gd name="T3" fmla="*/ 362573 h 159"/>
                  <a:gd name="T4" fmla="*/ 73035768 w 359"/>
                  <a:gd name="T5" fmla="*/ 596076 h 159"/>
                  <a:gd name="T6" fmla="*/ 65553015 w 359"/>
                  <a:gd name="T7" fmla="*/ 979046 h 159"/>
                  <a:gd name="T8" fmla="*/ 58769857 w 359"/>
                  <a:gd name="T9" fmla="*/ 1313883 h 159"/>
                  <a:gd name="T10" fmla="*/ 51754130 w 359"/>
                  <a:gd name="T11" fmla="*/ 1556888 h 159"/>
                  <a:gd name="T12" fmla="*/ 44681902 w 359"/>
                  <a:gd name="T13" fmla="*/ 1818763 h 159"/>
                  <a:gd name="T14" fmla="*/ 37496710 w 359"/>
                  <a:gd name="T15" fmla="*/ 1995300 h 159"/>
                  <a:gd name="T16" fmla="*/ 30458209 w 359"/>
                  <a:gd name="T17" fmla="*/ 2160523 h 159"/>
                  <a:gd name="T18" fmla="*/ 19021284 w 359"/>
                  <a:gd name="T19" fmla="*/ 2339022 h 159"/>
                  <a:gd name="T20" fmla="*/ 0 w 359"/>
                  <a:gd name="T21" fmla="*/ 2855056 h 159"/>
                  <a:gd name="T22" fmla="*/ 12852301 w 359"/>
                  <a:gd name="T23" fmla="*/ 2733764 h 159"/>
                  <a:gd name="T24" fmla="*/ 29781342 w 359"/>
                  <a:gd name="T25" fmla="*/ 2419219 h 159"/>
                  <a:gd name="T26" fmla="*/ 41186293 w 359"/>
                  <a:gd name="T27" fmla="*/ 2221589 h 159"/>
                  <a:gd name="T28" fmla="*/ 52445298 w 359"/>
                  <a:gd name="T29" fmla="*/ 1995300 h 159"/>
                  <a:gd name="T30" fmla="*/ 61734694 w 359"/>
                  <a:gd name="T31" fmla="*/ 1733457 h 159"/>
                  <a:gd name="T32" fmla="*/ 70957507 w 359"/>
                  <a:gd name="T33" fmla="*/ 1420460 h 159"/>
                  <a:gd name="T34" fmla="*/ 86574155 w 359"/>
                  <a:gd name="T35" fmla="*/ 739614 h 159"/>
                  <a:gd name="T36" fmla="*/ 86574155 w 359"/>
                  <a:gd name="T37" fmla="*/ 442878 h 159"/>
                  <a:gd name="T38" fmla="*/ 82429425 w 359"/>
                  <a:gd name="T39" fmla="*/ 0 h 15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59"/>
                  <a:gd name="T61" fmla="*/ 0 h 159"/>
                  <a:gd name="T62" fmla="*/ 359 w 359"/>
                  <a:gd name="T63" fmla="*/ 159 h 15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59" h="159">
                    <a:moveTo>
                      <a:pt x="340" y="0"/>
                    </a:moveTo>
                    <a:lnTo>
                      <a:pt x="328" y="20"/>
                    </a:lnTo>
                    <a:lnTo>
                      <a:pt x="302" y="34"/>
                    </a:lnTo>
                    <a:lnTo>
                      <a:pt x="270" y="55"/>
                    </a:lnTo>
                    <a:lnTo>
                      <a:pt x="243" y="72"/>
                    </a:lnTo>
                    <a:lnTo>
                      <a:pt x="214" y="86"/>
                    </a:lnTo>
                    <a:lnTo>
                      <a:pt x="184" y="100"/>
                    </a:lnTo>
                    <a:lnTo>
                      <a:pt x="155" y="110"/>
                    </a:lnTo>
                    <a:lnTo>
                      <a:pt x="126" y="120"/>
                    </a:lnTo>
                    <a:lnTo>
                      <a:pt x="79" y="130"/>
                    </a:lnTo>
                    <a:lnTo>
                      <a:pt x="0" y="158"/>
                    </a:lnTo>
                    <a:lnTo>
                      <a:pt x="53" y="151"/>
                    </a:lnTo>
                    <a:lnTo>
                      <a:pt x="123" y="134"/>
                    </a:lnTo>
                    <a:lnTo>
                      <a:pt x="170" y="123"/>
                    </a:lnTo>
                    <a:lnTo>
                      <a:pt x="217" y="110"/>
                    </a:lnTo>
                    <a:lnTo>
                      <a:pt x="255" y="96"/>
                    </a:lnTo>
                    <a:lnTo>
                      <a:pt x="293" y="79"/>
                    </a:lnTo>
                    <a:lnTo>
                      <a:pt x="358" y="41"/>
                    </a:lnTo>
                    <a:lnTo>
                      <a:pt x="358" y="24"/>
                    </a:lnTo>
                    <a:lnTo>
                      <a:pt x="340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45" name="Freeform 116">
                <a:extLst>
                  <a:ext uri="{FF2B5EF4-FFF2-40B4-BE49-F238E27FC236}">
                    <a16:creationId xmlns:a16="http://schemas.microsoft.com/office/drawing/2014/main" id="{8F1B2557-1AF8-4E0E-888C-B720A348E1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5" y="2381"/>
                <a:ext cx="398" cy="199"/>
              </a:xfrm>
              <a:custGeom>
                <a:avLst/>
                <a:gdLst>
                  <a:gd name="T0" fmla="*/ 77485118 w 340"/>
                  <a:gd name="T1" fmla="*/ 0 h 176"/>
                  <a:gd name="T2" fmla="*/ 67059930 w 340"/>
                  <a:gd name="T3" fmla="*/ 361593 h 176"/>
                  <a:gd name="T4" fmla="*/ 0 w 340"/>
                  <a:gd name="T5" fmla="*/ 2860200 h 176"/>
                  <a:gd name="T6" fmla="*/ 30244282 w 340"/>
                  <a:gd name="T7" fmla="*/ 2152601 h 176"/>
                  <a:gd name="T8" fmla="*/ 44370488 w 340"/>
                  <a:gd name="T9" fmla="*/ 1740608 h 176"/>
                  <a:gd name="T10" fmla="*/ 54836294 w 340"/>
                  <a:gd name="T11" fmla="*/ 1425722 h 176"/>
                  <a:gd name="T12" fmla="*/ 63585614 w 340"/>
                  <a:gd name="T13" fmla="*/ 1012041 h 176"/>
                  <a:gd name="T14" fmla="*/ 68636629 w 340"/>
                  <a:gd name="T15" fmla="*/ 771494 h 176"/>
                  <a:gd name="T16" fmla="*/ 72318935 w 340"/>
                  <a:gd name="T17" fmla="*/ 472031 h 176"/>
                  <a:gd name="T18" fmla="*/ 85966445 w 340"/>
                  <a:gd name="T19" fmla="*/ 108114 h 176"/>
                  <a:gd name="T20" fmla="*/ 82215483 w 340"/>
                  <a:gd name="T21" fmla="*/ 74793 h 176"/>
                  <a:gd name="T22" fmla="*/ 77485118 w 340"/>
                  <a:gd name="T23" fmla="*/ 0 h 1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40"/>
                  <a:gd name="T37" fmla="*/ 0 h 176"/>
                  <a:gd name="T38" fmla="*/ 340 w 340"/>
                  <a:gd name="T39" fmla="*/ 176 h 17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40" h="176">
                    <a:moveTo>
                      <a:pt x="306" y="0"/>
                    </a:moveTo>
                    <a:lnTo>
                      <a:pt x="265" y="22"/>
                    </a:lnTo>
                    <a:lnTo>
                      <a:pt x="0" y="175"/>
                    </a:lnTo>
                    <a:lnTo>
                      <a:pt x="119" y="131"/>
                    </a:lnTo>
                    <a:lnTo>
                      <a:pt x="175" y="105"/>
                    </a:lnTo>
                    <a:lnTo>
                      <a:pt x="217" y="87"/>
                    </a:lnTo>
                    <a:lnTo>
                      <a:pt x="250" y="62"/>
                    </a:lnTo>
                    <a:lnTo>
                      <a:pt x="271" y="47"/>
                    </a:lnTo>
                    <a:lnTo>
                      <a:pt x="285" y="29"/>
                    </a:lnTo>
                    <a:lnTo>
                      <a:pt x="339" y="7"/>
                    </a:lnTo>
                    <a:lnTo>
                      <a:pt x="324" y="4"/>
                    </a:lnTo>
                    <a:lnTo>
                      <a:pt x="306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46" name="Freeform 117">
                <a:extLst>
                  <a:ext uri="{FF2B5EF4-FFF2-40B4-BE49-F238E27FC236}">
                    <a16:creationId xmlns:a16="http://schemas.microsoft.com/office/drawing/2014/main" id="{3E110AB7-B276-42A3-A667-33EDDCC79D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4" y="1897"/>
                <a:ext cx="224" cy="387"/>
              </a:xfrm>
              <a:custGeom>
                <a:avLst/>
                <a:gdLst>
                  <a:gd name="T0" fmla="*/ 37891268 w 191"/>
                  <a:gd name="T1" fmla="*/ 0 h 343"/>
                  <a:gd name="T2" fmla="*/ 32122707 w 191"/>
                  <a:gd name="T3" fmla="*/ 793432 h 343"/>
                  <a:gd name="T4" fmla="*/ 32122707 w 191"/>
                  <a:gd name="T5" fmla="*/ 1317620 h 343"/>
                  <a:gd name="T6" fmla="*/ 24268012 w 191"/>
                  <a:gd name="T7" fmla="*/ 2025851 h 343"/>
                  <a:gd name="T8" fmla="*/ 10049084 w 191"/>
                  <a:gd name="T9" fmla="*/ 2309361 h 343"/>
                  <a:gd name="T10" fmla="*/ 10049084 w 191"/>
                  <a:gd name="T11" fmla="*/ 2606817 h 343"/>
                  <a:gd name="T12" fmla="*/ 2041644 w 191"/>
                  <a:gd name="T13" fmla="*/ 3136502 h 343"/>
                  <a:gd name="T14" fmla="*/ 0 w 191"/>
                  <a:gd name="T15" fmla="*/ 4013985 h 343"/>
                  <a:gd name="T16" fmla="*/ 3880507 w 191"/>
                  <a:gd name="T17" fmla="*/ 4419663 h 343"/>
                  <a:gd name="T18" fmla="*/ 15908878 w 191"/>
                  <a:gd name="T19" fmla="*/ 4642396 h 343"/>
                  <a:gd name="T20" fmla="*/ 35961987 w 191"/>
                  <a:gd name="T21" fmla="*/ 4736924 h 343"/>
                  <a:gd name="T22" fmla="*/ 41884500 w 191"/>
                  <a:gd name="T23" fmla="*/ 4528899 h 343"/>
                  <a:gd name="T24" fmla="*/ 51815069 w 191"/>
                  <a:gd name="T25" fmla="*/ 4125087 h 343"/>
                  <a:gd name="T26" fmla="*/ 51815069 w 191"/>
                  <a:gd name="T27" fmla="*/ 3833200 h 343"/>
                  <a:gd name="T28" fmla="*/ 55907474 w 191"/>
                  <a:gd name="T29" fmla="*/ 3232151 h 343"/>
                  <a:gd name="T30" fmla="*/ 55907474 w 191"/>
                  <a:gd name="T31" fmla="*/ 3022072 h 343"/>
                  <a:gd name="T32" fmla="*/ 37891268 w 191"/>
                  <a:gd name="T33" fmla="*/ 0 h 34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91"/>
                  <a:gd name="T52" fmla="*/ 0 h 343"/>
                  <a:gd name="T53" fmla="*/ 191 w 191"/>
                  <a:gd name="T54" fmla="*/ 343 h 34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91" h="343">
                    <a:moveTo>
                      <a:pt x="129" y="0"/>
                    </a:moveTo>
                    <a:lnTo>
                      <a:pt x="109" y="58"/>
                    </a:lnTo>
                    <a:lnTo>
                      <a:pt x="109" y="95"/>
                    </a:lnTo>
                    <a:lnTo>
                      <a:pt x="82" y="146"/>
                    </a:lnTo>
                    <a:lnTo>
                      <a:pt x="34" y="167"/>
                    </a:lnTo>
                    <a:lnTo>
                      <a:pt x="34" y="189"/>
                    </a:lnTo>
                    <a:lnTo>
                      <a:pt x="7" y="226"/>
                    </a:lnTo>
                    <a:lnTo>
                      <a:pt x="0" y="291"/>
                    </a:lnTo>
                    <a:lnTo>
                      <a:pt x="14" y="320"/>
                    </a:lnTo>
                    <a:lnTo>
                      <a:pt x="54" y="335"/>
                    </a:lnTo>
                    <a:lnTo>
                      <a:pt x="122" y="342"/>
                    </a:lnTo>
                    <a:lnTo>
                      <a:pt x="142" y="328"/>
                    </a:lnTo>
                    <a:lnTo>
                      <a:pt x="176" y="298"/>
                    </a:lnTo>
                    <a:lnTo>
                      <a:pt x="176" y="277"/>
                    </a:lnTo>
                    <a:lnTo>
                      <a:pt x="190" y="233"/>
                    </a:lnTo>
                    <a:lnTo>
                      <a:pt x="190" y="218"/>
                    </a:lnTo>
                    <a:lnTo>
                      <a:pt x="129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47" name="Freeform 118">
                <a:extLst>
                  <a:ext uri="{FF2B5EF4-FFF2-40B4-BE49-F238E27FC236}">
                    <a16:creationId xmlns:a16="http://schemas.microsoft.com/office/drawing/2014/main" id="{AB3ED5AD-0C44-4A10-82FF-7689F0BAA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4" y="1774"/>
                <a:ext cx="287" cy="404"/>
              </a:xfrm>
              <a:custGeom>
                <a:avLst/>
                <a:gdLst>
                  <a:gd name="T0" fmla="*/ 55845384 w 245"/>
                  <a:gd name="T1" fmla="*/ 0 h 358"/>
                  <a:gd name="T2" fmla="*/ 48027770 w 245"/>
                  <a:gd name="T3" fmla="*/ 710998 h 358"/>
                  <a:gd name="T4" fmla="*/ 42986186 w 245"/>
                  <a:gd name="T5" fmla="*/ 905451 h 358"/>
                  <a:gd name="T6" fmla="*/ 34999416 w 245"/>
                  <a:gd name="T7" fmla="*/ 1129427 h 358"/>
                  <a:gd name="T8" fmla="*/ 19135360 w 245"/>
                  <a:gd name="T9" fmla="*/ 1438318 h 358"/>
                  <a:gd name="T10" fmla="*/ 14459991 w 245"/>
                  <a:gd name="T11" fmla="*/ 1736751 h 358"/>
                  <a:gd name="T12" fmla="*/ 9372293 w 245"/>
                  <a:gd name="T13" fmla="*/ 1835178 h 358"/>
                  <a:gd name="T14" fmla="*/ 4849626 w 245"/>
                  <a:gd name="T15" fmla="*/ 2746863 h 358"/>
                  <a:gd name="T16" fmla="*/ 4849626 w 245"/>
                  <a:gd name="T17" fmla="*/ 3783047 h 358"/>
                  <a:gd name="T18" fmla="*/ 0 w 245"/>
                  <a:gd name="T19" fmla="*/ 3864876 h 358"/>
                  <a:gd name="T20" fmla="*/ 4849626 w 245"/>
                  <a:gd name="T21" fmla="*/ 4488195 h 358"/>
                  <a:gd name="T22" fmla="*/ 19135360 w 245"/>
                  <a:gd name="T23" fmla="*/ 4796895 h 358"/>
                  <a:gd name="T24" fmla="*/ 20608523 w 245"/>
                  <a:gd name="T25" fmla="*/ 5013128 h 358"/>
                  <a:gd name="T26" fmla="*/ 25486771 w 245"/>
                  <a:gd name="T27" fmla="*/ 4390223 h 358"/>
                  <a:gd name="T28" fmla="*/ 30460059 w 245"/>
                  <a:gd name="T29" fmla="*/ 3363046 h 358"/>
                  <a:gd name="T30" fmla="*/ 38539229 w 245"/>
                  <a:gd name="T31" fmla="*/ 2970606 h 358"/>
                  <a:gd name="T32" fmla="*/ 45918942 w 245"/>
                  <a:gd name="T33" fmla="*/ 2640804 h 358"/>
                  <a:gd name="T34" fmla="*/ 52621152 w 245"/>
                  <a:gd name="T35" fmla="*/ 1956472 h 358"/>
                  <a:gd name="T36" fmla="*/ 65418878 w 245"/>
                  <a:gd name="T37" fmla="*/ 802355 h 358"/>
                  <a:gd name="T38" fmla="*/ 65418878 w 245"/>
                  <a:gd name="T39" fmla="*/ 802355 h 358"/>
                  <a:gd name="T40" fmla="*/ 55845384 w 245"/>
                  <a:gd name="T41" fmla="*/ 0 h 35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5"/>
                  <a:gd name="T64" fmla="*/ 0 h 358"/>
                  <a:gd name="T65" fmla="*/ 245 w 245"/>
                  <a:gd name="T66" fmla="*/ 358 h 35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5" h="358">
                    <a:moveTo>
                      <a:pt x="208" y="0"/>
                    </a:moveTo>
                    <a:lnTo>
                      <a:pt x="179" y="51"/>
                    </a:lnTo>
                    <a:lnTo>
                      <a:pt x="160" y="65"/>
                    </a:lnTo>
                    <a:lnTo>
                      <a:pt x="131" y="80"/>
                    </a:lnTo>
                    <a:lnTo>
                      <a:pt x="71" y="102"/>
                    </a:lnTo>
                    <a:lnTo>
                      <a:pt x="54" y="124"/>
                    </a:lnTo>
                    <a:lnTo>
                      <a:pt x="36" y="131"/>
                    </a:lnTo>
                    <a:lnTo>
                      <a:pt x="18" y="196"/>
                    </a:lnTo>
                    <a:lnTo>
                      <a:pt x="18" y="269"/>
                    </a:lnTo>
                    <a:lnTo>
                      <a:pt x="0" y="276"/>
                    </a:lnTo>
                    <a:lnTo>
                      <a:pt x="18" y="320"/>
                    </a:lnTo>
                    <a:lnTo>
                      <a:pt x="71" y="342"/>
                    </a:lnTo>
                    <a:lnTo>
                      <a:pt x="77" y="357"/>
                    </a:lnTo>
                    <a:lnTo>
                      <a:pt x="95" y="313"/>
                    </a:lnTo>
                    <a:lnTo>
                      <a:pt x="113" y="240"/>
                    </a:lnTo>
                    <a:lnTo>
                      <a:pt x="143" y="211"/>
                    </a:lnTo>
                    <a:lnTo>
                      <a:pt x="172" y="189"/>
                    </a:lnTo>
                    <a:lnTo>
                      <a:pt x="196" y="138"/>
                    </a:lnTo>
                    <a:lnTo>
                      <a:pt x="244" y="58"/>
                    </a:lnTo>
                    <a:lnTo>
                      <a:pt x="208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48" name="Freeform 119">
                <a:extLst>
                  <a:ext uri="{FF2B5EF4-FFF2-40B4-BE49-F238E27FC236}">
                    <a16:creationId xmlns:a16="http://schemas.microsoft.com/office/drawing/2014/main" id="{FFE536CE-04D6-40DB-AE96-469354A0D0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3" y="2160"/>
                <a:ext cx="106" cy="100"/>
              </a:xfrm>
              <a:custGeom>
                <a:avLst/>
                <a:gdLst>
                  <a:gd name="T0" fmla="*/ 14513705 w 91"/>
                  <a:gd name="T1" fmla="*/ 0 h 88"/>
                  <a:gd name="T2" fmla="*/ 6160728 w 91"/>
                  <a:gd name="T3" fmla="*/ 0 h 88"/>
                  <a:gd name="T4" fmla="*/ 2108624 w 91"/>
                  <a:gd name="T5" fmla="*/ 731858 h 88"/>
                  <a:gd name="T6" fmla="*/ 0 w 91"/>
                  <a:gd name="T7" fmla="*/ 2100257 h 88"/>
                  <a:gd name="T8" fmla="*/ 8324905 w 91"/>
                  <a:gd name="T9" fmla="*/ 2100257 h 88"/>
                  <a:gd name="T10" fmla="*/ 15389301 w 91"/>
                  <a:gd name="T11" fmla="*/ 2100257 h 88"/>
                  <a:gd name="T12" fmla="*/ 15389301 w 91"/>
                  <a:gd name="T13" fmla="*/ 1933841 h 88"/>
                  <a:gd name="T14" fmla="*/ 14513705 w 91"/>
                  <a:gd name="T15" fmla="*/ 0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1"/>
                  <a:gd name="T25" fmla="*/ 0 h 88"/>
                  <a:gd name="T26" fmla="*/ 91 w 91"/>
                  <a:gd name="T27" fmla="*/ 88 h 8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1" h="88">
                    <a:moveTo>
                      <a:pt x="84" y="0"/>
                    </a:moveTo>
                    <a:lnTo>
                      <a:pt x="36" y="0"/>
                    </a:lnTo>
                    <a:lnTo>
                      <a:pt x="12" y="29"/>
                    </a:lnTo>
                    <a:lnTo>
                      <a:pt x="0" y="87"/>
                    </a:lnTo>
                    <a:lnTo>
                      <a:pt x="48" y="87"/>
                    </a:lnTo>
                    <a:lnTo>
                      <a:pt x="90" y="87"/>
                    </a:lnTo>
                    <a:lnTo>
                      <a:pt x="90" y="80"/>
                    </a:lnTo>
                    <a:lnTo>
                      <a:pt x="84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49" name="Freeform 120">
                <a:extLst>
                  <a:ext uri="{FF2B5EF4-FFF2-40B4-BE49-F238E27FC236}">
                    <a16:creationId xmlns:a16="http://schemas.microsoft.com/office/drawing/2014/main" id="{66951841-B026-4B49-B129-8ADBA567F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2" y="2361"/>
                <a:ext cx="433" cy="210"/>
              </a:xfrm>
              <a:custGeom>
                <a:avLst/>
                <a:gdLst>
                  <a:gd name="T0" fmla="*/ 91666929 w 370"/>
                  <a:gd name="T1" fmla="*/ 0 h 186"/>
                  <a:gd name="T2" fmla="*/ 80449158 w 370"/>
                  <a:gd name="T3" fmla="*/ 0 h 186"/>
                  <a:gd name="T4" fmla="*/ 70138478 w 370"/>
                  <a:gd name="T5" fmla="*/ 237600 h 186"/>
                  <a:gd name="T6" fmla="*/ 62041733 w 370"/>
                  <a:gd name="T7" fmla="*/ 555636 h 186"/>
                  <a:gd name="T8" fmla="*/ 49951893 w 370"/>
                  <a:gd name="T9" fmla="*/ 1063106 h 186"/>
                  <a:gd name="T10" fmla="*/ 39229977 w 370"/>
                  <a:gd name="T11" fmla="*/ 1366689 h 186"/>
                  <a:gd name="T12" fmla="*/ 22411311 w 370"/>
                  <a:gd name="T13" fmla="*/ 2024570 h 186"/>
                  <a:gd name="T14" fmla="*/ 7455282 w 370"/>
                  <a:gd name="T15" fmla="*/ 2499922 h 186"/>
                  <a:gd name="T16" fmla="*/ 0 w 370"/>
                  <a:gd name="T17" fmla="*/ 2691370 h 186"/>
                  <a:gd name="T18" fmla="*/ 21209143 w 370"/>
                  <a:gd name="T19" fmla="*/ 2524928 h 186"/>
                  <a:gd name="T20" fmla="*/ 48123326 w 370"/>
                  <a:gd name="T21" fmla="*/ 1612723 h 186"/>
                  <a:gd name="T22" fmla="*/ 48123326 w 370"/>
                  <a:gd name="T23" fmla="*/ 1612723 h 186"/>
                  <a:gd name="T24" fmla="*/ 91666929 w 370"/>
                  <a:gd name="T25" fmla="*/ 0 h 1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0"/>
                  <a:gd name="T40" fmla="*/ 0 h 186"/>
                  <a:gd name="T41" fmla="*/ 370 w 370"/>
                  <a:gd name="T42" fmla="*/ 186 h 18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0" h="186">
                    <a:moveTo>
                      <a:pt x="369" y="0"/>
                    </a:moveTo>
                    <a:lnTo>
                      <a:pt x="324" y="0"/>
                    </a:lnTo>
                    <a:lnTo>
                      <a:pt x="283" y="17"/>
                    </a:lnTo>
                    <a:lnTo>
                      <a:pt x="250" y="38"/>
                    </a:lnTo>
                    <a:lnTo>
                      <a:pt x="202" y="73"/>
                    </a:lnTo>
                    <a:lnTo>
                      <a:pt x="158" y="94"/>
                    </a:lnTo>
                    <a:lnTo>
                      <a:pt x="90" y="139"/>
                    </a:lnTo>
                    <a:lnTo>
                      <a:pt x="30" y="171"/>
                    </a:lnTo>
                    <a:lnTo>
                      <a:pt x="0" y="185"/>
                    </a:lnTo>
                    <a:lnTo>
                      <a:pt x="86" y="174"/>
                    </a:lnTo>
                    <a:lnTo>
                      <a:pt x="194" y="111"/>
                    </a:lnTo>
                    <a:lnTo>
                      <a:pt x="369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50" name="Freeform 121">
                <a:extLst>
                  <a:ext uri="{FF2B5EF4-FFF2-40B4-BE49-F238E27FC236}">
                    <a16:creationId xmlns:a16="http://schemas.microsoft.com/office/drawing/2014/main" id="{BE02BE4D-30EC-45A7-BBE5-127690325C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4" y="2348"/>
                <a:ext cx="404" cy="200"/>
              </a:xfrm>
              <a:custGeom>
                <a:avLst/>
                <a:gdLst>
                  <a:gd name="T0" fmla="*/ 85827820 w 345"/>
                  <a:gd name="T1" fmla="*/ 0 h 178"/>
                  <a:gd name="T2" fmla="*/ 81910363 w 345"/>
                  <a:gd name="T3" fmla="*/ 0 h 178"/>
                  <a:gd name="T4" fmla="*/ 71442022 w 345"/>
                  <a:gd name="T5" fmla="*/ 3 h 178"/>
                  <a:gd name="T6" fmla="*/ 49363109 w 345"/>
                  <a:gd name="T7" fmla="*/ 392949 h 178"/>
                  <a:gd name="T8" fmla="*/ 37338113 w 345"/>
                  <a:gd name="T9" fmla="*/ 689354 h 178"/>
                  <a:gd name="T10" fmla="*/ 0 w 345"/>
                  <a:gd name="T11" fmla="*/ 1768464 h 178"/>
                  <a:gd name="T12" fmla="*/ 22092580 w 345"/>
                  <a:gd name="T13" fmla="*/ 1433840 h 178"/>
                  <a:gd name="T14" fmla="*/ 37993093 w 345"/>
                  <a:gd name="T15" fmla="*/ 1134090 h 178"/>
                  <a:gd name="T16" fmla="*/ 74304803 w 345"/>
                  <a:gd name="T17" fmla="*/ 271370 h 178"/>
                  <a:gd name="T18" fmla="*/ 89912377 w 345"/>
                  <a:gd name="T19" fmla="*/ 84618 h 178"/>
                  <a:gd name="T20" fmla="*/ 84991609 w 345"/>
                  <a:gd name="T21" fmla="*/ 59653 h 178"/>
                  <a:gd name="T22" fmla="*/ 84991609 w 345"/>
                  <a:gd name="T23" fmla="*/ 59653 h 178"/>
                  <a:gd name="T24" fmla="*/ 85827820 w 345"/>
                  <a:gd name="T25" fmla="*/ 0 h 1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45"/>
                  <a:gd name="T40" fmla="*/ 0 h 178"/>
                  <a:gd name="T41" fmla="*/ 345 w 345"/>
                  <a:gd name="T42" fmla="*/ 178 h 17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45" h="178">
                    <a:moveTo>
                      <a:pt x="329" y="0"/>
                    </a:moveTo>
                    <a:lnTo>
                      <a:pt x="314" y="0"/>
                    </a:lnTo>
                    <a:lnTo>
                      <a:pt x="274" y="3"/>
                    </a:lnTo>
                    <a:lnTo>
                      <a:pt x="190" y="39"/>
                    </a:lnTo>
                    <a:lnTo>
                      <a:pt x="143" y="69"/>
                    </a:lnTo>
                    <a:lnTo>
                      <a:pt x="0" y="177"/>
                    </a:lnTo>
                    <a:lnTo>
                      <a:pt x="85" y="144"/>
                    </a:lnTo>
                    <a:lnTo>
                      <a:pt x="146" y="113"/>
                    </a:lnTo>
                    <a:lnTo>
                      <a:pt x="285" y="27"/>
                    </a:lnTo>
                    <a:lnTo>
                      <a:pt x="344" y="9"/>
                    </a:lnTo>
                    <a:lnTo>
                      <a:pt x="326" y="6"/>
                    </a:lnTo>
                    <a:lnTo>
                      <a:pt x="329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51" name="Freeform 122">
                <a:extLst>
                  <a:ext uri="{FF2B5EF4-FFF2-40B4-BE49-F238E27FC236}">
                    <a16:creationId xmlns:a16="http://schemas.microsoft.com/office/drawing/2014/main" id="{229696D0-1BEF-4294-892E-0970CB7A54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5" y="2759"/>
                <a:ext cx="565" cy="257"/>
              </a:xfrm>
              <a:custGeom>
                <a:avLst/>
                <a:gdLst>
                  <a:gd name="T0" fmla="*/ 75665222 w 482"/>
                  <a:gd name="T1" fmla="*/ 1320700 h 227"/>
                  <a:gd name="T2" fmla="*/ 58853790 w 482"/>
                  <a:gd name="T3" fmla="*/ 659142 h 227"/>
                  <a:gd name="T4" fmla="*/ 43710891 w 482"/>
                  <a:gd name="T5" fmla="*/ 276457 h 227"/>
                  <a:gd name="T6" fmla="*/ 20035411 w 482"/>
                  <a:gd name="T7" fmla="*/ 0 h 227"/>
                  <a:gd name="T8" fmla="*/ 13354274 w 482"/>
                  <a:gd name="T9" fmla="*/ 0 h 227"/>
                  <a:gd name="T10" fmla="*/ 1670562 w 482"/>
                  <a:gd name="T11" fmla="*/ 276457 h 227"/>
                  <a:gd name="T12" fmla="*/ 0 w 482"/>
                  <a:gd name="T13" fmla="*/ 1061838 h 227"/>
                  <a:gd name="T14" fmla="*/ 8291175 w 482"/>
                  <a:gd name="T15" fmla="*/ 1718963 h 227"/>
                  <a:gd name="T16" fmla="*/ 21509212 w 482"/>
                  <a:gd name="T17" fmla="*/ 2372755 h 227"/>
                  <a:gd name="T18" fmla="*/ 43710891 w 482"/>
                  <a:gd name="T19" fmla="*/ 2900370 h 227"/>
                  <a:gd name="T20" fmla="*/ 55540332 w 482"/>
                  <a:gd name="T21" fmla="*/ 3148873 h 227"/>
                  <a:gd name="T22" fmla="*/ 72390481 w 482"/>
                  <a:gd name="T23" fmla="*/ 3704086 h 227"/>
                  <a:gd name="T24" fmla="*/ 89013869 w 482"/>
                  <a:gd name="T25" fmla="*/ 4098429 h 227"/>
                  <a:gd name="T26" fmla="*/ 108951199 w 482"/>
                  <a:gd name="T27" fmla="*/ 4098429 h 227"/>
                  <a:gd name="T28" fmla="*/ 117479087 w 482"/>
                  <a:gd name="T29" fmla="*/ 4098429 h 227"/>
                  <a:gd name="T30" fmla="*/ 127556298 w 482"/>
                  <a:gd name="T31" fmla="*/ 3704086 h 227"/>
                  <a:gd name="T32" fmla="*/ 135861432 w 482"/>
                  <a:gd name="T33" fmla="*/ 3041357 h 227"/>
                  <a:gd name="T34" fmla="*/ 135861432 w 482"/>
                  <a:gd name="T35" fmla="*/ 2254508 h 227"/>
                  <a:gd name="T36" fmla="*/ 129184304 w 482"/>
                  <a:gd name="T37" fmla="*/ 1718963 h 227"/>
                  <a:gd name="T38" fmla="*/ 124248240 w 482"/>
                  <a:gd name="T39" fmla="*/ 1718963 h 227"/>
                  <a:gd name="T40" fmla="*/ 75665222 w 482"/>
                  <a:gd name="T41" fmla="*/ 1320700 h 2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82"/>
                  <a:gd name="T64" fmla="*/ 0 h 227"/>
                  <a:gd name="T65" fmla="*/ 482 w 482"/>
                  <a:gd name="T66" fmla="*/ 227 h 22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82" h="227">
                    <a:moveTo>
                      <a:pt x="268" y="73"/>
                    </a:moveTo>
                    <a:lnTo>
                      <a:pt x="208" y="36"/>
                    </a:lnTo>
                    <a:lnTo>
                      <a:pt x="155" y="15"/>
                    </a:lnTo>
                    <a:lnTo>
                      <a:pt x="71" y="0"/>
                    </a:lnTo>
                    <a:lnTo>
                      <a:pt x="48" y="0"/>
                    </a:lnTo>
                    <a:lnTo>
                      <a:pt x="6" y="15"/>
                    </a:lnTo>
                    <a:lnTo>
                      <a:pt x="0" y="58"/>
                    </a:lnTo>
                    <a:lnTo>
                      <a:pt x="30" y="95"/>
                    </a:lnTo>
                    <a:lnTo>
                      <a:pt x="77" y="131"/>
                    </a:lnTo>
                    <a:lnTo>
                      <a:pt x="155" y="160"/>
                    </a:lnTo>
                    <a:lnTo>
                      <a:pt x="196" y="174"/>
                    </a:lnTo>
                    <a:lnTo>
                      <a:pt x="256" y="204"/>
                    </a:lnTo>
                    <a:lnTo>
                      <a:pt x="315" y="226"/>
                    </a:lnTo>
                    <a:lnTo>
                      <a:pt x="386" y="226"/>
                    </a:lnTo>
                    <a:lnTo>
                      <a:pt x="416" y="226"/>
                    </a:lnTo>
                    <a:lnTo>
                      <a:pt x="451" y="204"/>
                    </a:lnTo>
                    <a:lnTo>
                      <a:pt x="481" y="168"/>
                    </a:lnTo>
                    <a:lnTo>
                      <a:pt x="481" y="124"/>
                    </a:lnTo>
                    <a:lnTo>
                      <a:pt x="457" y="95"/>
                    </a:lnTo>
                    <a:lnTo>
                      <a:pt x="439" y="95"/>
                    </a:lnTo>
                    <a:lnTo>
                      <a:pt x="268" y="73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52" name="Freeform 123">
                <a:extLst>
                  <a:ext uri="{FF2B5EF4-FFF2-40B4-BE49-F238E27FC236}">
                    <a16:creationId xmlns:a16="http://schemas.microsoft.com/office/drawing/2014/main" id="{CF7C2121-AD81-46AD-BFBC-0DEB2032D7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3" y="2595"/>
                <a:ext cx="417" cy="355"/>
              </a:xfrm>
              <a:custGeom>
                <a:avLst/>
                <a:gdLst>
                  <a:gd name="T0" fmla="*/ 64481655 w 357"/>
                  <a:gd name="T1" fmla="*/ 101320 h 315"/>
                  <a:gd name="T2" fmla="*/ 54414515 w 357"/>
                  <a:gd name="T3" fmla="*/ 0 h 315"/>
                  <a:gd name="T4" fmla="*/ 45785632 w 357"/>
                  <a:gd name="T5" fmla="*/ 379369 h 315"/>
                  <a:gd name="T6" fmla="*/ 40611622 w 357"/>
                  <a:gd name="T7" fmla="*/ 823157 h 315"/>
                  <a:gd name="T8" fmla="*/ 35560136 w 357"/>
                  <a:gd name="T9" fmla="*/ 1474613 h 315"/>
                  <a:gd name="T10" fmla="*/ 31661019 w 357"/>
                  <a:gd name="T11" fmla="*/ 1661865 h 315"/>
                  <a:gd name="T12" fmla="*/ 23971066 w 357"/>
                  <a:gd name="T13" fmla="*/ 2110723 h 315"/>
                  <a:gd name="T14" fmla="*/ 17682813 w 357"/>
                  <a:gd name="T15" fmla="*/ 2294363 h 315"/>
                  <a:gd name="T16" fmla="*/ 10145629 w 357"/>
                  <a:gd name="T17" fmla="*/ 3214721 h 315"/>
                  <a:gd name="T18" fmla="*/ 0 w 357"/>
                  <a:gd name="T19" fmla="*/ 3871145 h 315"/>
                  <a:gd name="T20" fmla="*/ 3566020 w 357"/>
                  <a:gd name="T21" fmla="*/ 3973006 h 315"/>
                  <a:gd name="T22" fmla="*/ 34143752 w 357"/>
                  <a:gd name="T23" fmla="*/ 2766311 h 315"/>
                  <a:gd name="T24" fmla="*/ 40611622 w 357"/>
                  <a:gd name="T25" fmla="*/ 2294363 h 315"/>
                  <a:gd name="T26" fmla="*/ 46995599 w 357"/>
                  <a:gd name="T27" fmla="*/ 1584182 h 315"/>
                  <a:gd name="T28" fmla="*/ 55761321 w 357"/>
                  <a:gd name="T29" fmla="*/ 1198054 h 315"/>
                  <a:gd name="T30" fmla="*/ 70986793 w 357"/>
                  <a:gd name="T31" fmla="*/ 379369 h 315"/>
                  <a:gd name="T32" fmla="*/ 76079690 w 357"/>
                  <a:gd name="T33" fmla="*/ 101320 h 315"/>
                  <a:gd name="T34" fmla="*/ 76079690 w 357"/>
                  <a:gd name="T35" fmla="*/ 101320 h 315"/>
                  <a:gd name="T36" fmla="*/ 64481655 w 357"/>
                  <a:gd name="T37" fmla="*/ 101320 h 3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57"/>
                  <a:gd name="T58" fmla="*/ 0 h 315"/>
                  <a:gd name="T59" fmla="*/ 357 w 357"/>
                  <a:gd name="T60" fmla="*/ 315 h 31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57" h="315">
                    <a:moveTo>
                      <a:pt x="302" y="8"/>
                    </a:moveTo>
                    <a:lnTo>
                      <a:pt x="255" y="0"/>
                    </a:lnTo>
                    <a:lnTo>
                      <a:pt x="214" y="30"/>
                    </a:lnTo>
                    <a:lnTo>
                      <a:pt x="190" y="66"/>
                    </a:lnTo>
                    <a:lnTo>
                      <a:pt x="166" y="117"/>
                    </a:lnTo>
                    <a:lnTo>
                      <a:pt x="148" y="132"/>
                    </a:lnTo>
                    <a:lnTo>
                      <a:pt x="112" y="168"/>
                    </a:lnTo>
                    <a:lnTo>
                      <a:pt x="83" y="182"/>
                    </a:lnTo>
                    <a:lnTo>
                      <a:pt x="47" y="255"/>
                    </a:lnTo>
                    <a:lnTo>
                      <a:pt x="0" y="306"/>
                    </a:lnTo>
                    <a:lnTo>
                      <a:pt x="17" y="314"/>
                    </a:lnTo>
                    <a:lnTo>
                      <a:pt x="160" y="219"/>
                    </a:lnTo>
                    <a:lnTo>
                      <a:pt x="190" y="182"/>
                    </a:lnTo>
                    <a:lnTo>
                      <a:pt x="220" y="124"/>
                    </a:lnTo>
                    <a:lnTo>
                      <a:pt x="261" y="95"/>
                    </a:lnTo>
                    <a:lnTo>
                      <a:pt x="332" y="30"/>
                    </a:lnTo>
                    <a:lnTo>
                      <a:pt x="356" y="8"/>
                    </a:lnTo>
                    <a:lnTo>
                      <a:pt x="302" y="8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53" name="Freeform 124">
                <a:extLst>
                  <a:ext uri="{FF2B5EF4-FFF2-40B4-BE49-F238E27FC236}">
                    <a16:creationId xmlns:a16="http://schemas.microsoft.com/office/drawing/2014/main" id="{172859E3-EA8B-455E-B856-4B1CD6D2F6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9" y="1991"/>
                <a:ext cx="966" cy="503"/>
              </a:xfrm>
              <a:custGeom>
                <a:avLst/>
                <a:gdLst>
                  <a:gd name="T0" fmla="*/ 143608122 w 825"/>
                  <a:gd name="T1" fmla="*/ 1609231 h 446"/>
                  <a:gd name="T2" fmla="*/ 127417770 w 825"/>
                  <a:gd name="T3" fmla="*/ 1909659 h 446"/>
                  <a:gd name="T4" fmla="*/ 113900383 w 825"/>
                  <a:gd name="T5" fmla="*/ 2279192 h 446"/>
                  <a:gd name="T6" fmla="*/ 94853781 w 825"/>
                  <a:gd name="T7" fmla="*/ 2629655 h 446"/>
                  <a:gd name="T8" fmla="*/ 77042682 w 825"/>
                  <a:gd name="T9" fmla="*/ 3265049 h 446"/>
                  <a:gd name="T10" fmla="*/ 59086163 w 825"/>
                  <a:gd name="T11" fmla="*/ 3551359 h 446"/>
                  <a:gd name="T12" fmla="*/ 38496344 w 825"/>
                  <a:gd name="T13" fmla="*/ 3653530 h 446"/>
                  <a:gd name="T14" fmla="*/ 26302572 w 825"/>
                  <a:gd name="T15" fmla="*/ 4186160 h 446"/>
                  <a:gd name="T16" fmla="*/ 2929192 w 825"/>
                  <a:gd name="T17" fmla="*/ 4741002 h 446"/>
                  <a:gd name="T18" fmla="*/ 0 w 825"/>
                  <a:gd name="T19" fmla="*/ 5444043 h 446"/>
                  <a:gd name="T20" fmla="*/ 1 w 825"/>
                  <a:gd name="T21" fmla="*/ 5957380 h 446"/>
                  <a:gd name="T22" fmla="*/ 18073193 w 825"/>
                  <a:gd name="T23" fmla="*/ 5947101 h 446"/>
                  <a:gd name="T24" fmla="*/ 37436801 w 825"/>
                  <a:gd name="T25" fmla="*/ 5486907 h 446"/>
                  <a:gd name="T26" fmla="*/ 53429236 w 825"/>
                  <a:gd name="T27" fmla="*/ 5289478 h 446"/>
                  <a:gd name="T28" fmla="*/ 64202845 w 825"/>
                  <a:gd name="T29" fmla="*/ 5282289 h 446"/>
                  <a:gd name="T30" fmla="*/ 74772771 w 825"/>
                  <a:gd name="T31" fmla="*/ 5273175 h 446"/>
                  <a:gd name="T32" fmla="*/ 89455999 w 825"/>
                  <a:gd name="T33" fmla="*/ 4825550 h 446"/>
                  <a:gd name="T34" fmla="*/ 99405930 w 825"/>
                  <a:gd name="T35" fmla="*/ 4203751 h 446"/>
                  <a:gd name="T36" fmla="*/ 107064321 w 825"/>
                  <a:gd name="T37" fmla="*/ 4012136 h 446"/>
                  <a:gd name="T38" fmla="*/ 117132918 w 825"/>
                  <a:gd name="T39" fmla="*/ 4005232 h 446"/>
                  <a:gd name="T40" fmla="*/ 138175642 w 825"/>
                  <a:gd name="T41" fmla="*/ 3634721 h 446"/>
                  <a:gd name="T42" fmla="*/ 145421837 w 825"/>
                  <a:gd name="T43" fmla="*/ 3116851 h 446"/>
                  <a:gd name="T44" fmla="*/ 151295950 w 825"/>
                  <a:gd name="T45" fmla="*/ 2652079 h 446"/>
                  <a:gd name="T46" fmla="*/ 152815889 w 825"/>
                  <a:gd name="T47" fmla="*/ 2652079 h 446"/>
                  <a:gd name="T48" fmla="*/ 161606826 w 825"/>
                  <a:gd name="T49" fmla="*/ 2482038 h 446"/>
                  <a:gd name="T50" fmla="*/ 174971665 w 825"/>
                  <a:gd name="T51" fmla="*/ 2292568 h 446"/>
                  <a:gd name="T52" fmla="*/ 186855120 w 825"/>
                  <a:gd name="T53" fmla="*/ 2020914 h 446"/>
                  <a:gd name="T54" fmla="*/ 189942646 w 825"/>
                  <a:gd name="T55" fmla="*/ 1671224 h 446"/>
                  <a:gd name="T56" fmla="*/ 185329376 w 825"/>
                  <a:gd name="T57" fmla="*/ 1315735 h 446"/>
                  <a:gd name="T58" fmla="*/ 195614836 w 825"/>
                  <a:gd name="T59" fmla="*/ 963498 h 446"/>
                  <a:gd name="T60" fmla="*/ 213500383 w 825"/>
                  <a:gd name="T61" fmla="*/ 854314 h 446"/>
                  <a:gd name="T62" fmla="*/ 210524315 w 825"/>
                  <a:gd name="T63" fmla="*/ 244290 h 446"/>
                  <a:gd name="T64" fmla="*/ 203020513 w 825"/>
                  <a:gd name="T65" fmla="*/ 0 h 446"/>
                  <a:gd name="T66" fmla="*/ 196890771 w 825"/>
                  <a:gd name="T67" fmla="*/ 0 h 446"/>
                  <a:gd name="T68" fmla="*/ 187934966 w 825"/>
                  <a:gd name="T69" fmla="*/ 191796 h 446"/>
                  <a:gd name="T70" fmla="*/ 174693343 w 825"/>
                  <a:gd name="T71" fmla="*/ 564052 h 446"/>
                  <a:gd name="T72" fmla="*/ 164257723 w 825"/>
                  <a:gd name="T73" fmla="*/ 813273 h 446"/>
                  <a:gd name="T74" fmla="*/ 162994577 w 825"/>
                  <a:gd name="T75" fmla="*/ 1086636 h 446"/>
                  <a:gd name="T76" fmla="*/ 143608122 w 825"/>
                  <a:gd name="T77" fmla="*/ 1609231 h 44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825"/>
                  <a:gd name="T118" fmla="*/ 0 h 446"/>
                  <a:gd name="T119" fmla="*/ 825 w 825"/>
                  <a:gd name="T120" fmla="*/ 446 h 44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825" h="446">
                    <a:moveTo>
                      <a:pt x="554" y="121"/>
                    </a:moveTo>
                    <a:lnTo>
                      <a:pt x="492" y="143"/>
                    </a:lnTo>
                    <a:lnTo>
                      <a:pt x="440" y="170"/>
                    </a:lnTo>
                    <a:lnTo>
                      <a:pt x="366" y="197"/>
                    </a:lnTo>
                    <a:lnTo>
                      <a:pt x="297" y="244"/>
                    </a:lnTo>
                    <a:lnTo>
                      <a:pt x="228" y="265"/>
                    </a:lnTo>
                    <a:lnTo>
                      <a:pt x="148" y="273"/>
                    </a:lnTo>
                    <a:lnTo>
                      <a:pt x="102" y="313"/>
                    </a:lnTo>
                    <a:lnTo>
                      <a:pt x="11" y="354"/>
                    </a:lnTo>
                    <a:lnTo>
                      <a:pt x="0" y="407"/>
                    </a:lnTo>
                    <a:lnTo>
                      <a:pt x="1" y="445"/>
                    </a:lnTo>
                    <a:lnTo>
                      <a:pt x="70" y="444"/>
                    </a:lnTo>
                    <a:lnTo>
                      <a:pt x="144" y="410"/>
                    </a:lnTo>
                    <a:lnTo>
                      <a:pt x="207" y="396"/>
                    </a:lnTo>
                    <a:lnTo>
                      <a:pt x="248" y="395"/>
                    </a:lnTo>
                    <a:lnTo>
                      <a:pt x="288" y="394"/>
                    </a:lnTo>
                    <a:lnTo>
                      <a:pt x="345" y="360"/>
                    </a:lnTo>
                    <a:lnTo>
                      <a:pt x="384" y="314"/>
                    </a:lnTo>
                    <a:lnTo>
                      <a:pt x="413" y="300"/>
                    </a:lnTo>
                    <a:lnTo>
                      <a:pt x="453" y="299"/>
                    </a:lnTo>
                    <a:lnTo>
                      <a:pt x="534" y="272"/>
                    </a:lnTo>
                    <a:lnTo>
                      <a:pt x="562" y="233"/>
                    </a:lnTo>
                    <a:lnTo>
                      <a:pt x="584" y="199"/>
                    </a:lnTo>
                    <a:lnTo>
                      <a:pt x="590" y="199"/>
                    </a:lnTo>
                    <a:lnTo>
                      <a:pt x="624" y="186"/>
                    </a:lnTo>
                    <a:lnTo>
                      <a:pt x="676" y="171"/>
                    </a:lnTo>
                    <a:lnTo>
                      <a:pt x="722" y="151"/>
                    </a:lnTo>
                    <a:lnTo>
                      <a:pt x="733" y="125"/>
                    </a:lnTo>
                    <a:lnTo>
                      <a:pt x="716" y="99"/>
                    </a:lnTo>
                    <a:lnTo>
                      <a:pt x="755" y="72"/>
                    </a:lnTo>
                    <a:lnTo>
                      <a:pt x="824" y="64"/>
                    </a:lnTo>
                    <a:lnTo>
                      <a:pt x="812" y="19"/>
                    </a:lnTo>
                    <a:lnTo>
                      <a:pt x="783" y="0"/>
                    </a:lnTo>
                    <a:lnTo>
                      <a:pt x="760" y="0"/>
                    </a:lnTo>
                    <a:lnTo>
                      <a:pt x="726" y="14"/>
                    </a:lnTo>
                    <a:lnTo>
                      <a:pt x="674" y="41"/>
                    </a:lnTo>
                    <a:lnTo>
                      <a:pt x="634" y="61"/>
                    </a:lnTo>
                    <a:lnTo>
                      <a:pt x="629" y="81"/>
                    </a:lnTo>
                    <a:lnTo>
                      <a:pt x="554" y="121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54" name="Freeform 125">
                <a:extLst>
                  <a:ext uri="{FF2B5EF4-FFF2-40B4-BE49-F238E27FC236}">
                    <a16:creationId xmlns:a16="http://schemas.microsoft.com/office/drawing/2014/main" id="{AA4E2F1F-89AE-4F4A-9105-11F0E7CA5C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4" y="2053"/>
                <a:ext cx="204" cy="256"/>
              </a:xfrm>
              <a:custGeom>
                <a:avLst/>
                <a:gdLst>
                  <a:gd name="T0" fmla="*/ 13312382 w 174"/>
                  <a:gd name="T1" fmla="*/ 0 h 227"/>
                  <a:gd name="T2" fmla="*/ 5125902 w 174"/>
                  <a:gd name="T3" fmla="*/ 308695 h 227"/>
                  <a:gd name="T4" fmla="*/ 7019893 w 174"/>
                  <a:gd name="T5" fmla="*/ 583981 h 227"/>
                  <a:gd name="T6" fmla="*/ 1683464 w 174"/>
                  <a:gd name="T7" fmla="*/ 393920 h 227"/>
                  <a:gd name="T8" fmla="*/ 5125902 w 174"/>
                  <a:gd name="T9" fmla="*/ 756708 h 227"/>
                  <a:gd name="T10" fmla="*/ 7019893 w 174"/>
                  <a:gd name="T11" fmla="*/ 1473454 h 227"/>
                  <a:gd name="T12" fmla="*/ 0 w 174"/>
                  <a:gd name="T13" fmla="*/ 2326192 h 227"/>
                  <a:gd name="T14" fmla="*/ 0 w 174"/>
                  <a:gd name="T15" fmla="*/ 2521645 h 227"/>
                  <a:gd name="T16" fmla="*/ 7019893 w 174"/>
                  <a:gd name="T17" fmla="*/ 3031090 h 227"/>
                  <a:gd name="T18" fmla="*/ 8436694 w 174"/>
                  <a:gd name="T19" fmla="*/ 3031090 h 227"/>
                  <a:gd name="T20" fmla="*/ 16730382 w 174"/>
                  <a:gd name="T21" fmla="*/ 3031090 h 227"/>
                  <a:gd name="T22" fmla="*/ 26961784 w 174"/>
                  <a:gd name="T23" fmla="*/ 2423425 h 227"/>
                  <a:gd name="T24" fmla="*/ 37716587 w 174"/>
                  <a:gd name="T25" fmla="*/ 2039942 h 227"/>
                  <a:gd name="T26" fmla="*/ 46314766 w 174"/>
                  <a:gd name="T27" fmla="*/ 1749690 h 227"/>
                  <a:gd name="T28" fmla="*/ 49534064 w 174"/>
                  <a:gd name="T29" fmla="*/ 1556728 h 227"/>
                  <a:gd name="T30" fmla="*/ 49534064 w 174"/>
                  <a:gd name="T31" fmla="*/ 1065294 h 227"/>
                  <a:gd name="T32" fmla="*/ 44401679 w 174"/>
                  <a:gd name="T33" fmla="*/ 874190 h 227"/>
                  <a:gd name="T34" fmla="*/ 39503771 w 174"/>
                  <a:gd name="T35" fmla="*/ 756708 h 227"/>
                  <a:gd name="T36" fmla="*/ 32302605 w 174"/>
                  <a:gd name="T37" fmla="*/ 583981 h 227"/>
                  <a:gd name="T38" fmla="*/ 25474665 w 174"/>
                  <a:gd name="T39" fmla="*/ 499329 h 227"/>
                  <a:gd name="T40" fmla="*/ 25474665 w 174"/>
                  <a:gd name="T41" fmla="*/ 499329 h 227"/>
                  <a:gd name="T42" fmla="*/ 13312382 w 174"/>
                  <a:gd name="T43" fmla="*/ 0 h 22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74"/>
                  <a:gd name="T67" fmla="*/ 0 h 227"/>
                  <a:gd name="T68" fmla="*/ 174 w 174"/>
                  <a:gd name="T69" fmla="*/ 227 h 22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74" h="227">
                    <a:moveTo>
                      <a:pt x="47" y="0"/>
                    </a:moveTo>
                    <a:lnTo>
                      <a:pt x="18" y="22"/>
                    </a:lnTo>
                    <a:lnTo>
                      <a:pt x="24" y="44"/>
                    </a:lnTo>
                    <a:lnTo>
                      <a:pt x="6" y="29"/>
                    </a:lnTo>
                    <a:lnTo>
                      <a:pt x="18" y="58"/>
                    </a:lnTo>
                    <a:lnTo>
                      <a:pt x="24" y="110"/>
                    </a:lnTo>
                    <a:lnTo>
                      <a:pt x="0" y="175"/>
                    </a:lnTo>
                    <a:lnTo>
                      <a:pt x="0" y="190"/>
                    </a:lnTo>
                    <a:lnTo>
                      <a:pt x="24" y="226"/>
                    </a:lnTo>
                    <a:lnTo>
                      <a:pt x="30" y="226"/>
                    </a:lnTo>
                    <a:lnTo>
                      <a:pt x="59" y="226"/>
                    </a:lnTo>
                    <a:lnTo>
                      <a:pt x="95" y="182"/>
                    </a:lnTo>
                    <a:lnTo>
                      <a:pt x="131" y="153"/>
                    </a:lnTo>
                    <a:lnTo>
                      <a:pt x="161" y="131"/>
                    </a:lnTo>
                    <a:lnTo>
                      <a:pt x="173" y="117"/>
                    </a:lnTo>
                    <a:lnTo>
                      <a:pt x="173" y="80"/>
                    </a:lnTo>
                    <a:lnTo>
                      <a:pt x="155" y="66"/>
                    </a:lnTo>
                    <a:lnTo>
                      <a:pt x="137" y="58"/>
                    </a:lnTo>
                    <a:lnTo>
                      <a:pt x="113" y="44"/>
                    </a:lnTo>
                    <a:lnTo>
                      <a:pt x="89" y="36"/>
                    </a:lnTo>
                    <a:lnTo>
                      <a:pt x="47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55" name="Freeform 126">
                <a:extLst>
                  <a:ext uri="{FF2B5EF4-FFF2-40B4-BE49-F238E27FC236}">
                    <a16:creationId xmlns:a16="http://schemas.microsoft.com/office/drawing/2014/main" id="{B6A2312F-BFC4-490F-9E05-F369811E88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5" y="2210"/>
                <a:ext cx="523" cy="296"/>
              </a:xfrm>
              <a:custGeom>
                <a:avLst/>
                <a:gdLst>
                  <a:gd name="T0" fmla="*/ 76779181 w 447"/>
                  <a:gd name="T1" fmla="*/ 0 h 262"/>
                  <a:gd name="T2" fmla="*/ 72514686 w 447"/>
                  <a:gd name="T3" fmla="*/ 339549 h 262"/>
                  <a:gd name="T4" fmla="*/ 53631741 w 447"/>
                  <a:gd name="T5" fmla="*/ 659708 h 262"/>
                  <a:gd name="T6" fmla="*/ 42011469 w 447"/>
                  <a:gd name="T7" fmla="*/ 1115000 h 262"/>
                  <a:gd name="T8" fmla="*/ 33416890 w 447"/>
                  <a:gd name="T9" fmla="*/ 1782101 h 262"/>
                  <a:gd name="T10" fmla="*/ 30607236 w 447"/>
                  <a:gd name="T11" fmla="*/ 1782101 h 262"/>
                  <a:gd name="T12" fmla="*/ 15969886 w 447"/>
                  <a:gd name="T13" fmla="*/ 2682836 h 262"/>
                  <a:gd name="T14" fmla="*/ 0 w 447"/>
                  <a:gd name="T15" fmla="*/ 2903315 h 262"/>
                  <a:gd name="T16" fmla="*/ 0 w 447"/>
                  <a:gd name="T17" fmla="*/ 3449218 h 262"/>
                  <a:gd name="T18" fmla="*/ 18944692 w 447"/>
                  <a:gd name="T19" fmla="*/ 3994789 h 262"/>
                  <a:gd name="T20" fmla="*/ 24459696 w 447"/>
                  <a:gd name="T21" fmla="*/ 3994789 h 262"/>
                  <a:gd name="T22" fmla="*/ 29012545 w 447"/>
                  <a:gd name="T23" fmla="*/ 3123668 h 262"/>
                  <a:gd name="T24" fmla="*/ 40514843 w 447"/>
                  <a:gd name="T25" fmla="*/ 2767114 h 262"/>
                  <a:gd name="T26" fmla="*/ 56446018 w 447"/>
                  <a:gd name="T27" fmla="*/ 2447282 h 262"/>
                  <a:gd name="T28" fmla="*/ 68331160 w 447"/>
                  <a:gd name="T29" fmla="*/ 2001170 h 262"/>
                  <a:gd name="T30" fmla="*/ 82669620 w 447"/>
                  <a:gd name="T31" fmla="*/ 1667230 h 262"/>
                  <a:gd name="T32" fmla="*/ 89830956 w 447"/>
                  <a:gd name="T33" fmla="*/ 1457612 h 262"/>
                  <a:gd name="T34" fmla="*/ 95660541 w 447"/>
                  <a:gd name="T35" fmla="*/ 1214238 h 262"/>
                  <a:gd name="T36" fmla="*/ 101673456 w 447"/>
                  <a:gd name="T37" fmla="*/ 901210 h 262"/>
                  <a:gd name="T38" fmla="*/ 107492323 w 447"/>
                  <a:gd name="T39" fmla="*/ 443423 h 262"/>
                  <a:gd name="T40" fmla="*/ 108944630 w 447"/>
                  <a:gd name="T41" fmla="*/ 339549 h 262"/>
                  <a:gd name="T42" fmla="*/ 76779181 w 447"/>
                  <a:gd name="T43" fmla="*/ 0 h 26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47"/>
                  <a:gd name="T67" fmla="*/ 0 h 262"/>
                  <a:gd name="T68" fmla="*/ 447 w 447"/>
                  <a:gd name="T69" fmla="*/ 262 h 262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47" h="262">
                    <a:moveTo>
                      <a:pt x="315" y="0"/>
                    </a:moveTo>
                    <a:lnTo>
                      <a:pt x="297" y="21"/>
                    </a:lnTo>
                    <a:lnTo>
                      <a:pt x="220" y="43"/>
                    </a:lnTo>
                    <a:lnTo>
                      <a:pt x="172" y="73"/>
                    </a:lnTo>
                    <a:lnTo>
                      <a:pt x="137" y="116"/>
                    </a:lnTo>
                    <a:lnTo>
                      <a:pt x="125" y="116"/>
                    </a:lnTo>
                    <a:lnTo>
                      <a:pt x="66" y="174"/>
                    </a:lnTo>
                    <a:lnTo>
                      <a:pt x="0" y="189"/>
                    </a:lnTo>
                    <a:lnTo>
                      <a:pt x="0" y="225"/>
                    </a:lnTo>
                    <a:lnTo>
                      <a:pt x="78" y="261"/>
                    </a:lnTo>
                    <a:lnTo>
                      <a:pt x="101" y="261"/>
                    </a:lnTo>
                    <a:lnTo>
                      <a:pt x="119" y="203"/>
                    </a:lnTo>
                    <a:lnTo>
                      <a:pt x="166" y="181"/>
                    </a:lnTo>
                    <a:lnTo>
                      <a:pt x="232" y="159"/>
                    </a:lnTo>
                    <a:lnTo>
                      <a:pt x="280" y="130"/>
                    </a:lnTo>
                    <a:lnTo>
                      <a:pt x="339" y="109"/>
                    </a:lnTo>
                    <a:lnTo>
                      <a:pt x="368" y="94"/>
                    </a:lnTo>
                    <a:lnTo>
                      <a:pt x="392" y="79"/>
                    </a:lnTo>
                    <a:lnTo>
                      <a:pt x="416" y="58"/>
                    </a:lnTo>
                    <a:lnTo>
                      <a:pt x="440" y="29"/>
                    </a:lnTo>
                    <a:lnTo>
                      <a:pt x="446" y="21"/>
                    </a:lnTo>
                    <a:lnTo>
                      <a:pt x="315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56" name="Freeform 127">
                <a:extLst>
                  <a:ext uri="{FF2B5EF4-FFF2-40B4-BE49-F238E27FC236}">
                    <a16:creationId xmlns:a16="http://schemas.microsoft.com/office/drawing/2014/main" id="{0E90675F-966E-45FE-9CEF-519C96AD2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" y="2390"/>
                <a:ext cx="266" cy="448"/>
              </a:xfrm>
              <a:custGeom>
                <a:avLst/>
                <a:gdLst>
                  <a:gd name="T0" fmla="*/ 50082567 w 227"/>
                  <a:gd name="T1" fmla="*/ 1068032 h 397"/>
                  <a:gd name="T2" fmla="*/ 38419958 w 227"/>
                  <a:gd name="T3" fmla="*/ 0 h 397"/>
                  <a:gd name="T4" fmla="*/ 18599039 w 227"/>
                  <a:gd name="T5" fmla="*/ 1210644 h 397"/>
                  <a:gd name="T6" fmla="*/ 19631564 w 227"/>
                  <a:gd name="T7" fmla="*/ 1318788 h 397"/>
                  <a:gd name="T8" fmla="*/ 14949414 w 227"/>
                  <a:gd name="T9" fmla="*/ 1534783 h 397"/>
                  <a:gd name="T10" fmla="*/ 8018415 w 227"/>
                  <a:gd name="T11" fmla="*/ 1845463 h 397"/>
                  <a:gd name="T12" fmla="*/ 4311991 w 227"/>
                  <a:gd name="T13" fmla="*/ 2147626 h 397"/>
                  <a:gd name="T14" fmla="*/ 4311991 w 227"/>
                  <a:gd name="T15" fmla="*/ 2350068 h 397"/>
                  <a:gd name="T16" fmla="*/ 0 w 227"/>
                  <a:gd name="T17" fmla="*/ 2964891 h 397"/>
                  <a:gd name="T18" fmla="*/ 0 w 227"/>
                  <a:gd name="T19" fmla="*/ 3576029 h 397"/>
                  <a:gd name="T20" fmla="*/ 6766207 w 227"/>
                  <a:gd name="T21" fmla="*/ 4176944 h 397"/>
                  <a:gd name="T22" fmla="*/ 13809083 w 227"/>
                  <a:gd name="T23" fmla="*/ 4776612 h 397"/>
                  <a:gd name="T24" fmla="*/ 17963042 w 227"/>
                  <a:gd name="T25" fmla="*/ 5210784 h 397"/>
                  <a:gd name="T26" fmla="*/ 1642597 w 227"/>
                  <a:gd name="T27" fmla="*/ 3959365 h 397"/>
                  <a:gd name="T28" fmla="*/ 28186900 w 227"/>
                  <a:gd name="T29" fmla="*/ 5545496 h 397"/>
                  <a:gd name="T30" fmla="*/ 36069749 w 227"/>
                  <a:gd name="T31" fmla="*/ 4554437 h 397"/>
                  <a:gd name="T32" fmla="*/ 32690948 w 227"/>
                  <a:gd name="T33" fmla="*/ 3775580 h 397"/>
                  <a:gd name="T34" fmla="*/ 58934374 w 227"/>
                  <a:gd name="T35" fmla="*/ 3775580 h 397"/>
                  <a:gd name="T36" fmla="*/ 62276788 w 227"/>
                  <a:gd name="T37" fmla="*/ 3775580 h 397"/>
                  <a:gd name="T38" fmla="*/ 62276788 w 227"/>
                  <a:gd name="T39" fmla="*/ 3775580 h 397"/>
                  <a:gd name="T40" fmla="*/ 50082567 w 227"/>
                  <a:gd name="T41" fmla="*/ 1068032 h 39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27"/>
                  <a:gd name="T64" fmla="*/ 0 h 397"/>
                  <a:gd name="T65" fmla="*/ 227 w 227"/>
                  <a:gd name="T66" fmla="*/ 397 h 39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27" h="397">
                    <a:moveTo>
                      <a:pt x="182" y="76"/>
                    </a:moveTo>
                    <a:lnTo>
                      <a:pt x="140" y="0"/>
                    </a:lnTo>
                    <a:lnTo>
                      <a:pt x="67" y="87"/>
                    </a:lnTo>
                    <a:lnTo>
                      <a:pt x="72" y="94"/>
                    </a:lnTo>
                    <a:lnTo>
                      <a:pt x="54" y="109"/>
                    </a:lnTo>
                    <a:lnTo>
                      <a:pt x="29" y="132"/>
                    </a:lnTo>
                    <a:lnTo>
                      <a:pt x="16" y="153"/>
                    </a:lnTo>
                    <a:lnTo>
                      <a:pt x="16" y="168"/>
                    </a:lnTo>
                    <a:lnTo>
                      <a:pt x="0" y="211"/>
                    </a:lnTo>
                    <a:lnTo>
                      <a:pt x="0" y="254"/>
                    </a:lnTo>
                    <a:lnTo>
                      <a:pt x="24" y="298"/>
                    </a:lnTo>
                    <a:lnTo>
                      <a:pt x="50" y="341"/>
                    </a:lnTo>
                    <a:lnTo>
                      <a:pt x="66" y="371"/>
                    </a:lnTo>
                    <a:lnTo>
                      <a:pt x="6" y="283"/>
                    </a:lnTo>
                    <a:lnTo>
                      <a:pt x="102" y="396"/>
                    </a:lnTo>
                    <a:lnTo>
                      <a:pt x="131" y="325"/>
                    </a:lnTo>
                    <a:lnTo>
                      <a:pt x="119" y="269"/>
                    </a:lnTo>
                    <a:lnTo>
                      <a:pt x="214" y="269"/>
                    </a:lnTo>
                    <a:lnTo>
                      <a:pt x="226" y="269"/>
                    </a:lnTo>
                    <a:lnTo>
                      <a:pt x="182" y="76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57" name="Freeform 128">
                <a:extLst>
                  <a:ext uri="{FF2B5EF4-FFF2-40B4-BE49-F238E27FC236}">
                    <a16:creationId xmlns:a16="http://schemas.microsoft.com/office/drawing/2014/main" id="{1BA2AAA6-AEF5-409A-A58A-444A1EC5E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1" y="2513"/>
                <a:ext cx="612" cy="355"/>
              </a:xfrm>
              <a:custGeom>
                <a:avLst/>
                <a:gdLst>
                  <a:gd name="T0" fmla="*/ 2876035 w 523"/>
                  <a:gd name="T1" fmla="*/ 848998 h 314"/>
                  <a:gd name="T2" fmla="*/ 15235428 w 523"/>
                  <a:gd name="T3" fmla="*/ 466042 h 314"/>
                  <a:gd name="T4" fmla="*/ 35101741 w 523"/>
                  <a:gd name="T5" fmla="*/ 466042 h 314"/>
                  <a:gd name="T6" fmla="*/ 46193921 w 523"/>
                  <a:gd name="T7" fmla="*/ 223168 h 314"/>
                  <a:gd name="T8" fmla="*/ 52000360 w 523"/>
                  <a:gd name="T9" fmla="*/ 106865 h 314"/>
                  <a:gd name="T10" fmla="*/ 56835939 w 523"/>
                  <a:gd name="T11" fmla="*/ 0 h 314"/>
                  <a:gd name="T12" fmla="*/ 67076071 w 523"/>
                  <a:gd name="T13" fmla="*/ 466042 h 314"/>
                  <a:gd name="T14" fmla="*/ 67076071 w 523"/>
                  <a:gd name="T15" fmla="*/ 1534672 h 314"/>
                  <a:gd name="T16" fmla="*/ 73341873 w 523"/>
                  <a:gd name="T17" fmla="*/ 2004459 h 314"/>
                  <a:gd name="T18" fmla="*/ 76639960 w 523"/>
                  <a:gd name="T19" fmla="*/ 2226160 h 314"/>
                  <a:gd name="T20" fmla="*/ 83973133 w 523"/>
                  <a:gd name="T21" fmla="*/ 2605298 h 314"/>
                  <a:gd name="T22" fmla="*/ 88701375 w 523"/>
                  <a:gd name="T23" fmla="*/ 2605298 h 314"/>
                  <a:gd name="T24" fmla="*/ 90257137 w 523"/>
                  <a:gd name="T25" fmla="*/ 2958658 h 314"/>
                  <a:gd name="T26" fmla="*/ 101134196 w 523"/>
                  <a:gd name="T27" fmla="*/ 3430200 h 314"/>
                  <a:gd name="T28" fmla="*/ 114903563 w 523"/>
                  <a:gd name="T29" fmla="*/ 3781745 h 314"/>
                  <a:gd name="T30" fmla="*/ 127262026 w 523"/>
                  <a:gd name="T31" fmla="*/ 4111971 h 314"/>
                  <a:gd name="T32" fmla="*/ 128736905 w 523"/>
                  <a:gd name="T33" fmla="*/ 4256495 h 314"/>
                  <a:gd name="T34" fmla="*/ 127262026 w 523"/>
                  <a:gd name="T35" fmla="*/ 4969673 h 314"/>
                  <a:gd name="T36" fmla="*/ 119582267 w 523"/>
                  <a:gd name="T37" fmla="*/ 5073355 h 314"/>
                  <a:gd name="T38" fmla="*/ 110228698 w 523"/>
                  <a:gd name="T39" fmla="*/ 4620169 h 314"/>
                  <a:gd name="T40" fmla="*/ 95052277 w 523"/>
                  <a:gd name="T41" fmla="*/ 4256495 h 314"/>
                  <a:gd name="T42" fmla="*/ 75058701 w 523"/>
                  <a:gd name="T43" fmla="*/ 3888037 h 314"/>
                  <a:gd name="T44" fmla="*/ 56835939 w 523"/>
                  <a:gd name="T45" fmla="*/ 3781745 h 314"/>
                  <a:gd name="T46" fmla="*/ 47595103 w 523"/>
                  <a:gd name="T47" fmla="*/ 3781745 h 314"/>
                  <a:gd name="T48" fmla="*/ 19852151 w 523"/>
                  <a:gd name="T49" fmla="*/ 2958658 h 314"/>
                  <a:gd name="T50" fmla="*/ 11907498 w 523"/>
                  <a:gd name="T51" fmla="*/ 2471250 h 314"/>
                  <a:gd name="T52" fmla="*/ 7431411 w 523"/>
                  <a:gd name="T53" fmla="*/ 2343141 h 314"/>
                  <a:gd name="T54" fmla="*/ 2876035 w 523"/>
                  <a:gd name="T55" fmla="*/ 1772958 h 314"/>
                  <a:gd name="T56" fmla="*/ 0 w 523"/>
                  <a:gd name="T57" fmla="*/ 1061988 h 314"/>
                  <a:gd name="T58" fmla="*/ 0 w 523"/>
                  <a:gd name="T59" fmla="*/ 959854 h 314"/>
                  <a:gd name="T60" fmla="*/ 2876035 w 523"/>
                  <a:gd name="T61" fmla="*/ 848998 h 314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523"/>
                  <a:gd name="T94" fmla="*/ 0 h 314"/>
                  <a:gd name="T95" fmla="*/ 523 w 523"/>
                  <a:gd name="T96" fmla="*/ 314 h 314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523" h="314">
                    <a:moveTo>
                      <a:pt x="12" y="51"/>
                    </a:moveTo>
                    <a:lnTo>
                      <a:pt x="62" y="29"/>
                    </a:lnTo>
                    <a:lnTo>
                      <a:pt x="143" y="29"/>
                    </a:lnTo>
                    <a:lnTo>
                      <a:pt x="187" y="14"/>
                    </a:lnTo>
                    <a:lnTo>
                      <a:pt x="211" y="7"/>
                    </a:lnTo>
                    <a:lnTo>
                      <a:pt x="230" y="0"/>
                    </a:lnTo>
                    <a:lnTo>
                      <a:pt x="273" y="29"/>
                    </a:lnTo>
                    <a:lnTo>
                      <a:pt x="273" y="94"/>
                    </a:lnTo>
                    <a:lnTo>
                      <a:pt x="298" y="123"/>
                    </a:lnTo>
                    <a:lnTo>
                      <a:pt x="311" y="138"/>
                    </a:lnTo>
                    <a:lnTo>
                      <a:pt x="341" y="160"/>
                    </a:lnTo>
                    <a:lnTo>
                      <a:pt x="360" y="160"/>
                    </a:lnTo>
                    <a:lnTo>
                      <a:pt x="367" y="182"/>
                    </a:lnTo>
                    <a:lnTo>
                      <a:pt x="410" y="211"/>
                    </a:lnTo>
                    <a:lnTo>
                      <a:pt x="466" y="233"/>
                    </a:lnTo>
                    <a:lnTo>
                      <a:pt x="516" y="254"/>
                    </a:lnTo>
                    <a:lnTo>
                      <a:pt x="522" y="262"/>
                    </a:lnTo>
                    <a:lnTo>
                      <a:pt x="516" y="306"/>
                    </a:lnTo>
                    <a:lnTo>
                      <a:pt x="485" y="313"/>
                    </a:lnTo>
                    <a:lnTo>
                      <a:pt x="447" y="284"/>
                    </a:lnTo>
                    <a:lnTo>
                      <a:pt x="385" y="262"/>
                    </a:lnTo>
                    <a:lnTo>
                      <a:pt x="304" y="240"/>
                    </a:lnTo>
                    <a:lnTo>
                      <a:pt x="230" y="233"/>
                    </a:lnTo>
                    <a:lnTo>
                      <a:pt x="193" y="233"/>
                    </a:lnTo>
                    <a:lnTo>
                      <a:pt x="81" y="182"/>
                    </a:lnTo>
                    <a:lnTo>
                      <a:pt x="49" y="152"/>
                    </a:lnTo>
                    <a:lnTo>
                      <a:pt x="31" y="145"/>
                    </a:lnTo>
                    <a:lnTo>
                      <a:pt x="12" y="109"/>
                    </a:lnTo>
                    <a:lnTo>
                      <a:pt x="0" y="65"/>
                    </a:lnTo>
                    <a:lnTo>
                      <a:pt x="0" y="58"/>
                    </a:lnTo>
                    <a:lnTo>
                      <a:pt x="12" y="51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58" name="Freeform 129">
                <a:extLst>
                  <a:ext uri="{FF2B5EF4-FFF2-40B4-BE49-F238E27FC236}">
                    <a16:creationId xmlns:a16="http://schemas.microsoft.com/office/drawing/2014/main" id="{4A045E2A-704C-43E3-BFB0-910C08EE2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2" y="2457"/>
                <a:ext cx="396" cy="254"/>
              </a:xfrm>
              <a:custGeom>
                <a:avLst/>
                <a:gdLst>
                  <a:gd name="T0" fmla="*/ 36485610 w 338"/>
                  <a:gd name="T1" fmla="*/ 0 h 225"/>
                  <a:gd name="T2" fmla="*/ 20817885 w 338"/>
                  <a:gd name="T3" fmla="*/ 0 h 225"/>
                  <a:gd name="T4" fmla="*/ 13052278 w 338"/>
                  <a:gd name="T5" fmla="*/ 0 h 225"/>
                  <a:gd name="T6" fmla="*/ 3646475 w 338"/>
                  <a:gd name="T7" fmla="*/ 573667 h 225"/>
                  <a:gd name="T8" fmla="*/ 3646475 w 338"/>
                  <a:gd name="T9" fmla="*/ 675542 h 225"/>
                  <a:gd name="T10" fmla="*/ 0 w 338"/>
                  <a:gd name="T11" fmla="*/ 860904 h 225"/>
                  <a:gd name="T12" fmla="*/ 0 w 338"/>
                  <a:gd name="T13" fmla="*/ 1325161 h 225"/>
                  <a:gd name="T14" fmla="*/ 20817885 w 338"/>
                  <a:gd name="T15" fmla="*/ 1325161 h 225"/>
                  <a:gd name="T16" fmla="*/ 13052278 w 338"/>
                  <a:gd name="T17" fmla="*/ 1325161 h 225"/>
                  <a:gd name="T18" fmla="*/ 22751906 w 338"/>
                  <a:gd name="T19" fmla="*/ 1708126 h 225"/>
                  <a:gd name="T20" fmla="*/ 30184753 w 338"/>
                  <a:gd name="T21" fmla="*/ 2000704 h 225"/>
                  <a:gd name="T22" fmla="*/ 49560184 w 338"/>
                  <a:gd name="T23" fmla="*/ 2563398 h 225"/>
                  <a:gd name="T24" fmla="*/ 58925249 w 338"/>
                  <a:gd name="T25" fmla="*/ 2869328 h 225"/>
                  <a:gd name="T26" fmla="*/ 64719221 w 338"/>
                  <a:gd name="T27" fmla="*/ 3054409 h 225"/>
                  <a:gd name="T28" fmla="*/ 72579925 w 338"/>
                  <a:gd name="T29" fmla="*/ 3054409 h 225"/>
                  <a:gd name="T30" fmla="*/ 83889904 w 338"/>
                  <a:gd name="T31" fmla="*/ 3239152 h 225"/>
                  <a:gd name="T32" fmla="*/ 89633096 w 338"/>
                  <a:gd name="T33" fmla="*/ 2958473 h 225"/>
                  <a:gd name="T34" fmla="*/ 91461228 w 338"/>
                  <a:gd name="T35" fmla="*/ 2667548 h 225"/>
                  <a:gd name="T36" fmla="*/ 91461228 w 338"/>
                  <a:gd name="T37" fmla="*/ 2486228 h 225"/>
                  <a:gd name="T38" fmla="*/ 91461228 w 338"/>
                  <a:gd name="T39" fmla="*/ 2093195 h 225"/>
                  <a:gd name="T40" fmla="*/ 91461228 w 338"/>
                  <a:gd name="T41" fmla="*/ 1906437 h 225"/>
                  <a:gd name="T42" fmla="*/ 78065392 w 338"/>
                  <a:gd name="T43" fmla="*/ 1613659 h 225"/>
                  <a:gd name="T44" fmla="*/ 68744119 w 338"/>
                  <a:gd name="T45" fmla="*/ 1141526 h 225"/>
                  <a:gd name="T46" fmla="*/ 68744119 w 338"/>
                  <a:gd name="T47" fmla="*/ 1028422 h 225"/>
                  <a:gd name="T48" fmla="*/ 66631572 w 338"/>
                  <a:gd name="T49" fmla="*/ 1028422 h 225"/>
                  <a:gd name="T50" fmla="*/ 36485610 w 338"/>
                  <a:gd name="T51" fmla="*/ 0 h 22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338"/>
                  <a:gd name="T79" fmla="*/ 0 h 225"/>
                  <a:gd name="T80" fmla="*/ 338 w 338"/>
                  <a:gd name="T81" fmla="*/ 225 h 22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338" h="225">
                    <a:moveTo>
                      <a:pt x="134" y="0"/>
                    </a:moveTo>
                    <a:lnTo>
                      <a:pt x="77" y="0"/>
                    </a:lnTo>
                    <a:lnTo>
                      <a:pt x="49" y="0"/>
                    </a:lnTo>
                    <a:lnTo>
                      <a:pt x="14" y="40"/>
                    </a:lnTo>
                    <a:lnTo>
                      <a:pt x="14" y="46"/>
                    </a:lnTo>
                    <a:lnTo>
                      <a:pt x="0" y="59"/>
                    </a:lnTo>
                    <a:lnTo>
                      <a:pt x="0" y="92"/>
                    </a:lnTo>
                    <a:lnTo>
                      <a:pt x="77" y="92"/>
                    </a:lnTo>
                    <a:lnTo>
                      <a:pt x="49" y="92"/>
                    </a:lnTo>
                    <a:lnTo>
                      <a:pt x="84" y="119"/>
                    </a:lnTo>
                    <a:lnTo>
                      <a:pt x="112" y="138"/>
                    </a:lnTo>
                    <a:lnTo>
                      <a:pt x="183" y="178"/>
                    </a:lnTo>
                    <a:lnTo>
                      <a:pt x="218" y="198"/>
                    </a:lnTo>
                    <a:lnTo>
                      <a:pt x="239" y="211"/>
                    </a:lnTo>
                    <a:lnTo>
                      <a:pt x="267" y="211"/>
                    </a:lnTo>
                    <a:lnTo>
                      <a:pt x="309" y="224"/>
                    </a:lnTo>
                    <a:lnTo>
                      <a:pt x="330" y="204"/>
                    </a:lnTo>
                    <a:lnTo>
                      <a:pt x="337" y="185"/>
                    </a:lnTo>
                    <a:lnTo>
                      <a:pt x="337" y="172"/>
                    </a:lnTo>
                    <a:lnTo>
                      <a:pt x="337" y="145"/>
                    </a:lnTo>
                    <a:lnTo>
                      <a:pt x="337" y="132"/>
                    </a:lnTo>
                    <a:lnTo>
                      <a:pt x="288" y="112"/>
                    </a:lnTo>
                    <a:lnTo>
                      <a:pt x="253" y="79"/>
                    </a:lnTo>
                    <a:lnTo>
                      <a:pt x="253" y="72"/>
                    </a:lnTo>
                    <a:lnTo>
                      <a:pt x="246" y="72"/>
                    </a:lnTo>
                    <a:lnTo>
                      <a:pt x="134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59" name="Freeform 130">
                <a:extLst>
                  <a:ext uri="{FF2B5EF4-FFF2-40B4-BE49-F238E27FC236}">
                    <a16:creationId xmlns:a16="http://schemas.microsoft.com/office/drawing/2014/main" id="{D11A99FD-386A-454A-8CED-E44CF5AD04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5" y="2776"/>
                <a:ext cx="146" cy="198"/>
              </a:xfrm>
              <a:custGeom>
                <a:avLst/>
                <a:gdLst>
                  <a:gd name="T0" fmla="*/ 25161763 w 125"/>
                  <a:gd name="T1" fmla="*/ 0 h 175"/>
                  <a:gd name="T2" fmla="*/ 6364652 w 125"/>
                  <a:gd name="T3" fmla="*/ 0 h 175"/>
                  <a:gd name="T4" fmla="*/ 0 w 125"/>
                  <a:gd name="T5" fmla="*/ 113934 h 175"/>
                  <a:gd name="T6" fmla="*/ 2506788 w 125"/>
                  <a:gd name="T7" fmla="*/ 1125231 h 175"/>
                  <a:gd name="T8" fmla="*/ 5274873 w 125"/>
                  <a:gd name="T9" fmla="*/ 2112195 h 175"/>
                  <a:gd name="T10" fmla="*/ 1342289 w 125"/>
                  <a:gd name="T11" fmla="*/ 2383212 h 175"/>
                  <a:gd name="T12" fmla="*/ 5274873 w 125"/>
                  <a:gd name="T13" fmla="*/ 2985446 h 175"/>
                  <a:gd name="T14" fmla="*/ 7614124 w 125"/>
                  <a:gd name="T15" fmla="*/ 2985446 h 175"/>
                  <a:gd name="T16" fmla="*/ 21542605 w 125"/>
                  <a:gd name="T17" fmla="*/ 1993318 h 175"/>
                  <a:gd name="T18" fmla="*/ 25161763 w 125"/>
                  <a:gd name="T19" fmla="*/ 1380602 h 175"/>
                  <a:gd name="T20" fmla="*/ 26373192 w 125"/>
                  <a:gd name="T21" fmla="*/ 736072 h 175"/>
                  <a:gd name="T22" fmla="*/ 26373192 w 125"/>
                  <a:gd name="T23" fmla="*/ 736072 h 175"/>
                  <a:gd name="T24" fmla="*/ 25161763 w 125"/>
                  <a:gd name="T25" fmla="*/ 0 h 17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25"/>
                  <a:gd name="T40" fmla="*/ 0 h 175"/>
                  <a:gd name="T41" fmla="*/ 125 w 125"/>
                  <a:gd name="T42" fmla="*/ 175 h 17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25" h="175">
                    <a:moveTo>
                      <a:pt x="118" y="0"/>
                    </a:moveTo>
                    <a:lnTo>
                      <a:pt x="30" y="0"/>
                    </a:lnTo>
                    <a:lnTo>
                      <a:pt x="0" y="7"/>
                    </a:lnTo>
                    <a:lnTo>
                      <a:pt x="12" y="65"/>
                    </a:lnTo>
                    <a:lnTo>
                      <a:pt x="24" y="123"/>
                    </a:lnTo>
                    <a:lnTo>
                      <a:pt x="6" y="138"/>
                    </a:lnTo>
                    <a:lnTo>
                      <a:pt x="24" y="174"/>
                    </a:lnTo>
                    <a:lnTo>
                      <a:pt x="36" y="174"/>
                    </a:lnTo>
                    <a:lnTo>
                      <a:pt x="101" y="116"/>
                    </a:lnTo>
                    <a:lnTo>
                      <a:pt x="118" y="80"/>
                    </a:lnTo>
                    <a:lnTo>
                      <a:pt x="124" y="43"/>
                    </a:lnTo>
                    <a:lnTo>
                      <a:pt x="118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60" name="Freeform 131">
                <a:extLst>
                  <a:ext uri="{FF2B5EF4-FFF2-40B4-BE49-F238E27FC236}">
                    <a16:creationId xmlns:a16="http://schemas.microsoft.com/office/drawing/2014/main" id="{FBA649D3-8065-469F-BD42-C8DAF3AAF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6" y="2201"/>
                <a:ext cx="620" cy="444"/>
              </a:xfrm>
              <a:custGeom>
                <a:avLst/>
                <a:gdLst>
                  <a:gd name="T0" fmla="*/ 78752010 w 530"/>
                  <a:gd name="T1" fmla="*/ 1467596 h 394"/>
                  <a:gd name="T2" fmla="*/ 70008637 w 530"/>
                  <a:gd name="T3" fmla="*/ 1817972 h 394"/>
                  <a:gd name="T4" fmla="*/ 61342730 w 530"/>
                  <a:gd name="T5" fmla="*/ 2014072 h 394"/>
                  <a:gd name="T6" fmla="*/ 52943532 w 530"/>
                  <a:gd name="T7" fmla="*/ 2283139 h 394"/>
                  <a:gd name="T8" fmla="*/ 47180321 w 530"/>
                  <a:gd name="T9" fmla="*/ 2366756 h 394"/>
                  <a:gd name="T10" fmla="*/ 40042158 w 530"/>
                  <a:gd name="T11" fmla="*/ 2471627 h 394"/>
                  <a:gd name="T12" fmla="*/ 30197308 w 530"/>
                  <a:gd name="T13" fmla="*/ 2750230 h 394"/>
                  <a:gd name="T14" fmla="*/ 21431299 w 530"/>
                  <a:gd name="T15" fmla="*/ 2835965 h 394"/>
                  <a:gd name="T16" fmla="*/ 8411602 w 530"/>
                  <a:gd name="T17" fmla="*/ 3036054 h 394"/>
                  <a:gd name="T18" fmla="*/ 8411602 w 530"/>
                  <a:gd name="T19" fmla="*/ 3572638 h 394"/>
                  <a:gd name="T20" fmla="*/ 8411602 w 530"/>
                  <a:gd name="T21" fmla="*/ 3755328 h 394"/>
                  <a:gd name="T22" fmla="*/ 0 w 530"/>
                  <a:gd name="T23" fmla="*/ 3935766 h 394"/>
                  <a:gd name="T24" fmla="*/ 7035253 w 530"/>
                  <a:gd name="T25" fmla="*/ 4479607 h 394"/>
                  <a:gd name="T26" fmla="*/ 7035253 w 530"/>
                  <a:gd name="T27" fmla="*/ 4655510 h 394"/>
                  <a:gd name="T28" fmla="*/ 9839987 w 530"/>
                  <a:gd name="T29" fmla="*/ 4926258 h 394"/>
                  <a:gd name="T30" fmla="*/ 30197308 w 530"/>
                  <a:gd name="T31" fmla="*/ 4124730 h 394"/>
                  <a:gd name="T32" fmla="*/ 41439451 w 530"/>
                  <a:gd name="T33" fmla="*/ 4039961 h 394"/>
                  <a:gd name="T34" fmla="*/ 54048712 w 530"/>
                  <a:gd name="T35" fmla="*/ 3755328 h 394"/>
                  <a:gd name="T36" fmla="*/ 67067647 w 530"/>
                  <a:gd name="T37" fmla="*/ 3755328 h 394"/>
                  <a:gd name="T38" fmla="*/ 72642273 w 530"/>
                  <a:gd name="T39" fmla="*/ 3755328 h 394"/>
                  <a:gd name="T40" fmla="*/ 86002921 w 530"/>
                  <a:gd name="T41" fmla="*/ 3572638 h 394"/>
                  <a:gd name="T42" fmla="*/ 88433339 w 530"/>
                  <a:gd name="T43" fmla="*/ 2750230 h 394"/>
                  <a:gd name="T44" fmla="*/ 91383129 w 530"/>
                  <a:gd name="T45" fmla="*/ 2283139 h 394"/>
                  <a:gd name="T46" fmla="*/ 94432311 w 530"/>
                  <a:gd name="T47" fmla="*/ 1817972 h 394"/>
                  <a:gd name="T48" fmla="*/ 101534029 w 530"/>
                  <a:gd name="T49" fmla="*/ 1288190 h 394"/>
                  <a:gd name="T50" fmla="*/ 115863345 w 530"/>
                  <a:gd name="T51" fmla="*/ 910038 h 394"/>
                  <a:gd name="T52" fmla="*/ 123092648 w 530"/>
                  <a:gd name="T53" fmla="*/ 727458 h 394"/>
                  <a:gd name="T54" fmla="*/ 127188428 w 530"/>
                  <a:gd name="T55" fmla="*/ 474388 h 394"/>
                  <a:gd name="T56" fmla="*/ 123092648 w 530"/>
                  <a:gd name="T57" fmla="*/ 184647 h 394"/>
                  <a:gd name="T58" fmla="*/ 117117357 w 530"/>
                  <a:gd name="T59" fmla="*/ 0 h 394"/>
                  <a:gd name="T60" fmla="*/ 104246048 w 530"/>
                  <a:gd name="T61" fmla="*/ 100371 h 394"/>
                  <a:gd name="T62" fmla="*/ 97294143 w 530"/>
                  <a:gd name="T63" fmla="*/ 279713 h 394"/>
                  <a:gd name="T64" fmla="*/ 92942845 w 530"/>
                  <a:gd name="T65" fmla="*/ 544829 h 394"/>
                  <a:gd name="T66" fmla="*/ 92942845 w 530"/>
                  <a:gd name="T67" fmla="*/ 544829 h 394"/>
                  <a:gd name="T68" fmla="*/ 78752010 w 530"/>
                  <a:gd name="T69" fmla="*/ 1467596 h 39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30"/>
                  <a:gd name="T106" fmla="*/ 0 h 394"/>
                  <a:gd name="T107" fmla="*/ 530 w 530"/>
                  <a:gd name="T108" fmla="*/ 394 h 39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30" h="394">
                    <a:moveTo>
                      <a:pt x="327" y="117"/>
                    </a:moveTo>
                    <a:lnTo>
                      <a:pt x="291" y="145"/>
                    </a:lnTo>
                    <a:lnTo>
                      <a:pt x="255" y="160"/>
                    </a:lnTo>
                    <a:lnTo>
                      <a:pt x="220" y="182"/>
                    </a:lnTo>
                    <a:lnTo>
                      <a:pt x="196" y="189"/>
                    </a:lnTo>
                    <a:lnTo>
                      <a:pt x="166" y="197"/>
                    </a:lnTo>
                    <a:lnTo>
                      <a:pt x="125" y="219"/>
                    </a:lnTo>
                    <a:lnTo>
                      <a:pt x="89" y="226"/>
                    </a:lnTo>
                    <a:lnTo>
                      <a:pt x="35" y="241"/>
                    </a:lnTo>
                    <a:lnTo>
                      <a:pt x="35" y="284"/>
                    </a:lnTo>
                    <a:lnTo>
                      <a:pt x="35" y="299"/>
                    </a:lnTo>
                    <a:lnTo>
                      <a:pt x="0" y="313"/>
                    </a:lnTo>
                    <a:lnTo>
                      <a:pt x="29" y="357"/>
                    </a:lnTo>
                    <a:lnTo>
                      <a:pt x="29" y="371"/>
                    </a:lnTo>
                    <a:lnTo>
                      <a:pt x="41" y="393"/>
                    </a:lnTo>
                    <a:lnTo>
                      <a:pt x="125" y="328"/>
                    </a:lnTo>
                    <a:lnTo>
                      <a:pt x="172" y="321"/>
                    </a:lnTo>
                    <a:lnTo>
                      <a:pt x="225" y="299"/>
                    </a:lnTo>
                    <a:lnTo>
                      <a:pt x="279" y="299"/>
                    </a:lnTo>
                    <a:lnTo>
                      <a:pt x="303" y="299"/>
                    </a:lnTo>
                    <a:lnTo>
                      <a:pt x="357" y="284"/>
                    </a:lnTo>
                    <a:lnTo>
                      <a:pt x="368" y="219"/>
                    </a:lnTo>
                    <a:lnTo>
                      <a:pt x="380" y="182"/>
                    </a:lnTo>
                    <a:lnTo>
                      <a:pt x="392" y="145"/>
                    </a:lnTo>
                    <a:lnTo>
                      <a:pt x="422" y="102"/>
                    </a:lnTo>
                    <a:lnTo>
                      <a:pt x="481" y="73"/>
                    </a:lnTo>
                    <a:lnTo>
                      <a:pt x="511" y="59"/>
                    </a:lnTo>
                    <a:lnTo>
                      <a:pt x="529" y="37"/>
                    </a:lnTo>
                    <a:lnTo>
                      <a:pt x="511" y="15"/>
                    </a:lnTo>
                    <a:lnTo>
                      <a:pt x="487" y="0"/>
                    </a:lnTo>
                    <a:lnTo>
                      <a:pt x="433" y="8"/>
                    </a:lnTo>
                    <a:lnTo>
                      <a:pt x="404" y="22"/>
                    </a:lnTo>
                    <a:lnTo>
                      <a:pt x="386" y="44"/>
                    </a:lnTo>
                    <a:lnTo>
                      <a:pt x="327" y="11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61" name="Freeform 132">
                <a:extLst>
                  <a:ext uri="{FF2B5EF4-FFF2-40B4-BE49-F238E27FC236}">
                    <a16:creationId xmlns:a16="http://schemas.microsoft.com/office/drawing/2014/main" id="{CFB45044-C66B-43E6-AC64-888AB2F4C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9" y="2333"/>
                <a:ext cx="128" cy="116"/>
              </a:xfrm>
              <a:custGeom>
                <a:avLst/>
                <a:gdLst>
                  <a:gd name="T0" fmla="*/ 33457119 w 109"/>
                  <a:gd name="T1" fmla="*/ 0 h 103"/>
                  <a:gd name="T2" fmla="*/ 19341823 w 109"/>
                  <a:gd name="T3" fmla="*/ 0 h 103"/>
                  <a:gd name="T4" fmla="*/ 13590326 w 109"/>
                  <a:gd name="T5" fmla="*/ 251736 h 103"/>
                  <a:gd name="T6" fmla="*/ 3758046 w 109"/>
                  <a:gd name="T7" fmla="*/ 689563 h 103"/>
                  <a:gd name="T8" fmla="*/ 1888386 w 109"/>
                  <a:gd name="T9" fmla="*/ 951058 h 103"/>
                  <a:gd name="T10" fmla="*/ 0 w 109"/>
                  <a:gd name="T11" fmla="*/ 1214983 h 103"/>
                  <a:gd name="T12" fmla="*/ 1888386 w 109"/>
                  <a:gd name="T13" fmla="*/ 1214983 h 103"/>
                  <a:gd name="T14" fmla="*/ 17593598 w 109"/>
                  <a:gd name="T15" fmla="*/ 850566 h 103"/>
                  <a:gd name="T16" fmla="*/ 31321879 w 109"/>
                  <a:gd name="T17" fmla="*/ 591186 h 103"/>
                  <a:gd name="T18" fmla="*/ 35305005 w 109"/>
                  <a:gd name="T19" fmla="*/ 338563 h 103"/>
                  <a:gd name="T20" fmla="*/ 33457119 w 109"/>
                  <a:gd name="T21" fmla="*/ 0 h 10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9"/>
                  <a:gd name="T34" fmla="*/ 0 h 103"/>
                  <a:gd name="T35" fmla="*/ 109 w 109"/>
                  <a:gd name="T36" fmla="*/ 103 h 10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9" h="103">
                    <a:moveTo>
                      <a:pt x="102" y="0"/>
                    </a:moveTo>
                    <a:lnTo>
                      <a:pt x="60" y="0"/>
                    </a:lnTo>
                    <a:lnTo>
                      <a:pt x="42" y="21"/>
                    </a:lnTo>
                    <a:lnTo>
                      <a:pt x="12" y="58"/>
                    </a:lnTo>
                    <a:lnTo>
                      <a:pt x="6" y="80"/>
                    </a:lnTo>
                    <a:lnTo>
                      <a:pt x="0" y="102"/>
                    </a:lnTo>
                    <a:lnTo>
                      <a:pt x="6" y="102"/>
                    </a:lnTo>
                    <a:lnTo>
                      <a:pt x="54" y="72"/>
                    </a:lnTo>
                    <a:lnTo>
                      <a:pt x="96" y="50"/>
                    </a:lnTo>
                    <a:lnTo>
                      <a:pt x="108" y="28"/>
                    </a:lnTo>
                    <a:lnTo>
                      <a:pt x="102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62" name="Freeform 133">
                <a:extLst>
                  <a:ext uri="{FF2B5EF4-FFF2-40B4-BE49-F238E27FC236}">
                    <a16:creationId xmlns:a16="http://schemas.microsoft.com/office/drawing/2014/main" id="{38512960-C98A-403A-A117-DE334BE23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9" y="1552"/>
                <a:ext cx="467" cy="650"/>
              </a:xfrm>
              <a:custGeom>
                <a:avLst/>
                <a:gdLst>
                  <a:gd name="T0" fmla="*/ 84659521 w 399"/>
                  <a:gd name="T1" fmla="*/ 420644 h 576"/>
                  <a:gd name="T2" fmla="*/ 71536316 w 399"/>
                  <a:gd name="T3" fmla="*/ 95680 h 576"/>
                  <a:gd name="T4" fmla="*/ 66897727 w 399"/>
                  <a:gd name="T5" fmla="*/ 0 h 576"/>
                  <a:gd name="T6" fmla="*/ 60794849 w 399"/>
                  <a:gd name="T7" fmla="*/ 95680 h 576"/>
                  <a:gd name="T8" fmla="*/ 60794849 w 399"/>
                  <a:gd name="T9" fmla="*/ 800767 h 576"/>
                  <a:gd name="T10" fmla="*/ 60794849 w 399"/>
                  <a:gd name="T11" fmla="*/ 1335470 h 576"/>
                  <a:gd name="T12" fmla="*/ 54959651 w 399"/>
                  <a:gd name="T13" fmla="*/ 2248274 h 576"/>
                  <a:gd name="T14" fmla="*/ 47585877 w 399"/>
                  <a:gd name="T15" fmla="*/ 3172032 h 576"/>
                  <a:gd name="T16" fmla="*/ 46082212 w 399"/>
                  <a:gd name="T17" fmla="*/ 3689474 h 576"/>
                  <a:gd name="T18" fmla="*/ 41641100 w 399"/>
                  <a:gd name="T19" fmla="*/ 4278931 h 576"/>
                  <a:gd name="T20" fmla="*/ 33959986 w 399"/>
                  <a:gd name="T21" fmla="*/ 4907604 h 576"/>
                  <a:gd name="T22" fmla="*/ 26770724 w 399"/>
                  <a:gd name="T23" fmla="*/ 5401642 h 576"/>
                  <a:gd name="T24" fmla="*/ 23548416 w 399"/>
                  <a:gd name="T25" fmla="*/ 6013327 h 576"/>
                  <a:gd name="T26" fmla="*/ 8799056 w 399"/>
                  <a:gd name="T27" fmla="*/ 6642705 h 576"/>
                  <a:gd name="T28" fmla="*/ 0 w 399"/>
                  <a:gd name="T29" fmla="*/ 7346193 h 576"/>
                  <a:gd name="T30" fmla="*/ 13210024 w 399"/>
                  <a:gd name="T31" fmla="*/ 7456972 h 576"/>
                  <a:gd name="T32" fmla="*/ 23548416 w 399"/>
                  <a:gd name="T33" fmla="*/ 7346193 h 576"/>
                  <a:gd name="T34" fmla="*/ 31333153 w 399"/>
                  <a:gd name="T35" fmla="*/ 7346193 h 576"/>
                  <a:gd name="T36" fmla="*/ 31333153 w 399"/>
                  <a:gd name="T37" fmla="*/ 8053864 h 576"/>
                  <a:gd name="T38" fmla="*/ 40081949 w 399"/>
                  <a:gd name="T39" fmla="*/ 7548620 h 576"/>
                  <a:gd name="T40" fmla="*/ 41641100 w 399"/>
                  <a:gd name="T41" fmla="*/ 6444510 h 576"/>
                  <a:gd name="T42" fmla="*/ 50379417 w 399"/>
                  <a:gd name="T43" fmla="*/ 4907604 h 576"/>
                  <a:gd name="T44" fmla="*/ 57842322 w 399"/>
                  <a:gd name="T45" fmla="*/ 3882785 h 576"/>
                  <a:gd name="T46" fmla="*/ 74374862 w 399"/>
                  <a:gd name="T47" fmla="*/ 3059339 h 576"/>
                  <a:gd name="T48" fmla="*/ 90939397 w 399"/>
                  <a:gd name="T49" fmla="*/ 2757906 h 576"/>
                  <a:gd name="T50" fmla="*/ 99732636 w 399"/>
                  <a:gd name="T51" fmla="*/ 2351076 h 576"/>
                  <a:gd name="T52" fmla="*/ 99732636 w 399"/>
                  <a:gd name="T53" fmla="*/ 2148434 h 576"/>
                  <a:gd name="T54" fmla="*/ 99732636 w 399"/>
                  <a:gd name="T55" fmla="*/ 2148434 h 576"/>
                  <a:gd name="T56" fmla="*/ 84659521 w 399"/>
                  <a:gd name="T57" fmla="*/ 420644 h 57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399"/>
                  <a:gd name="T88" fmla="*/ 0 h 576"/>
                  <a:gd name="T89" fmla="*/ 399 w 399"/>
                  <a:gd name="T90" fmla="*/ 576 h 57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399" h="576">
                    <a:moveTo>
                      <a:pt x="338" y="30"/>
                    </a:moveTo>
                    <a:lnTo>
                      <a:pt x="285" y="7"/>
                    </a:lnTo>
                    <a:lnTo>
                      <a:pt x="267" y="0"/>
                    </a:lnTo>
                    <a:lnTo>
                      <a:pt x="243" y="7"/>
                    </a:lnTo>
                    <a:lnTo>
                      <a:pt x="243" y="58"/>
                    </a:lnTo>
                    <a:lnTo>
                      <a:pt x="243" y="95"/>
                    </a:lnTo>
                    <a:lnTo>
                      <a:pt x="220" y="160"/>
                    </a:lnTo>
                    <a:lnTo>
                      <a:pt x="190" y="226"/>
                    </a:lnTo>
                    <a:lnTo>
                      <a:pt x="184" y="262"/>
                    </a:lnTo>
                    <a:lnTo>
                      <a:pt x="166" y="306"/>
                    </a:lnTo>
                    <a:lnTo>
                      <a:pt x="136" y="350"/>
                    </a:lnTo>
                    <a:lnTo>
                      <a:pt x="106" y="386"/>
                    </a:lnTo>
                    <a:lnTo>
                      <a:pt x="94" y="430"/>
                    </a:lnTo>
                    <a:lnTo>
                      <a:pt x="35" y="473"/>
                    </a:lnTo>
                    <a:lnTo>
                      <a:pt x="0" y="524"/>
                    </a:lnTo>
                    <a:lnTo>
                      <a:pt x="53" y="532"/>
                    </a:lnTo>
                    <a:lnTo>
                      <a:pt x="94" y="524"/>
                    </a:lnTo>
                    <a:lnTo>
                      <a:pt x="124" y="524"/>
                    </a:lnTo>
                    <a:lnTo>
                      <a:pt x="124" y="575"/>
                    </a:lnTo>
                    <a:lnTo>
                      <a:pt x="160" y="539"/>
                    </a:lnTo>
                    <a:lnTo>
                      <a:pt x="166" y="459"/>
                    </a:lnTo>
                    <a:lnTo>
                      <a:pt x="202" y="350"/>
                    </a:lnTo>
                    <a:lnTo>
                      <a:pt x="231" y="277"/>
                    </a:lnTo>
                    <a:lnTo>
                      <a:pt x="297" y="218"/>
                    </a:lnTo>
                    <a:lnTo>
                      <a:pt x="362" y="197"/>
                    </a:lnTo>
                    <a:lnTo>
                      <a:pt x="398" y="168"/>
                    </a:lnTo>
                    <a:lnTo>
                      <a:pt x="398" y="153"/>
                    </a:lnTo>
                    <a:lnTo>
                      <a:pt x="338" y="3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63" name="Freeform 134">
                <a:extLst>
                  <a:ext uri="{FF2B5EF4-FFF2-40B4-BE49-F238E27FC236}">
                    <a16:creationId xmlns:a16="http://schemas.microsoft.com/office/drawing/2014/main" id="{0A402D9B-A016-40CF-A752-1AFB0B3606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7" y="2185"/>
                <a:ext cx="188" cy="140"/>
              </a:xfrm>
              <a:custGeom>
                <a:avLst/>
                <a:gdLst>
                  <a:gd name="T0" fmla="*/ 24754128 w 161"/>
                  <a:gd name="T1" fmla="*/ 738682 h 124"/>
                  <a:gd name="T2" fmla="*/ 19893389 w 161"/>
                  <a:gd name="T3" fmla="*/ 424415 h 124"/>
                  <a:gd name="T4" fmla="*/ 16060745 w 161"/>
                  <a:gd name="T5" fmla="*/ 204905 h 124"/>
                  <a:gd name="T6" fmla="*/ 7486514 w 161"/>
                  <a:gd name="T7" fmla="*/ 0 h 124"/>
                  <a:gd name="T8" fmla="*/ 2466541 w 161"/>
                  <a:gd name="T9" fmla="*/ 0 h 124"/>
                  <a:gd name="T10" fmla="*/ 0 w 161"/>
                  <a:gd name="T11" fmla="*/ 534090 h 124"/>
                  <a:gd name="T12" fmla="*/ 0 w 161"/>
                  <a:gd name="T13" fmla="*/ 738682 h 124"/>
                  <a:gd name="T14" fmla="*/ 9955798 w 161"/>
                  <a:gd name="T15" fmla="*/ 1063106 h 124"/>
                  <a:gd name="T16" fmla="*/ 11262886 w 161"/>
                  <a:gd name="T17" fmla="*/ 1165222 h 124"/>
                  <a:gd name="T18" fmla="*/ 13575006 w 161"/>
                  <a:gd name="T19" fmla="*/ 1399345 h 124"/>
                  <a:gd name="T20" fmla="*/ 14768546 w 161"/>
                  <a:gd name="T21" fmla="*/ 1689177 h 124"/>
                  <a:gd name="T22" fmla="*/ 14768546 w 161"/>
                  <a:gd name="T23" fmla="*/ 1793191 h 124"/>
                  <a:gd name="T24" fmla="*/ 21140244 w 161"/>
                  <a:gd name="T25" fmla="*/ 1689177 h 124"/>
                  <a:gd name="T26" fmla="*/ 33340605 w 161"/>
                  <a:gd name="T27" fmla="*/ 1399345 h 124"/>
                  <a:gd name="T28" fmla="*/ 33340605 w 161"/>
                  <a:gd name="T29" fmla="*/ 1265165 h 124"/>
                  <a:gd name="T30" fmla="*/ 33340605 w 161"/>
                  <a:gd name="T31" fmla="*/ 1265165 h 124"/>
                  <a:gd name="T32" fmla="*/ 24754128 w 161"/>
                  <a:gd name="T33" fmla="*/ 738682 h 1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1"/>
                  <a:gd name="T52" fmla="*/ 0 h 124"/>
                  <a:gd name="T53" fmla="*/ 161 w 161"/>
                  <a:gd name="T54" fmla="*/ 124 h 12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1" h="124">
                    <a:moveTo>
                      <a:pt x="119" y="51"/>
                    </a:moveTo>
                    <a:lnTo>
                      <a:pt x="95" y="29"/>
                    </a:lnTo>
                    <a:lnTo>
                      <a:pt x="77" y="14"/>
                    </a:lnTo>
                    <a:lnTo>
                      <a:pt x="36" y="0"/>
                    </a:lnTo>
                    <a:lnTo>
                      <a:pt x="12" y="0"/>
                    </a:lnTo>
                    <a:lnTo>
                      <a:pt x="0" y="36"/>
                    </a:lnTo>
                    <a:lnTo>
                      <a:pt x="0" y="51"/>
                    </a:lnTo>
                    <a:lnTo>
                      <a:pt x="48" y="73"/>
                    </a:lnTo>
                    <a:lnTo>
                      <a:pt x="54" y="80"/>
                    </a:lnTo>
                    <a:lnTo>
                      <a:pt x="65" y="95"/>
                    </a:lnTo>
                    <a:lnTo>
                      <a:pt x="71" y="116"/>
                    </a:lnTo>
                    <a:lnTo>
                      <a:pt x="71" y="123"/>
                    </a:lnTo>
                    <a:lnTo>
                      <a:pt x="101" y="116"/>
                    </a:lnTo>
                    <a:lnTo>
                      <a:pt x="160" y="95"/>
                    </a:lnTo>
                    <a:lnTo>
                      <a:pt x="160" y="87"/>
                    </a:lnTo>
                    <a:lnTo>
                      <a:pt x="119" y="51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64" name="Freeform 135">
                <a:extLst>
                  <a:ext uri="{FF2B5EF4-FFF2-40B4-BE49-F238E27FC236}">
                    <a16:creationId xmlns:a16="http://schemas.microsoft.com/office/drawing/2014/main" id="{7F49A4E9-7575-4676-A634-04B47F1D1E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4" y="1536"/>
                <a:ext cx="315" cy="485"/>
              </a:xfrm>
              <a:custGeom>
                <a:avLst/>
                <a:gdLst>
                  <a:gd name="T0" fmla="*/ 69908038 w 269"/>
                  <a:gd name="T1" fmla="*/ 0 h 430"/>
                  <a:gd name="T2" fmla="*/ 55954377 w 269"/>
                  <a:gd name="T3" fmla="*/ 0 h 430"/>
                  <a:gd name="T4" fmla="*/ 47836820 w 269"/>
                  <a:gd name="T5" fmla="*/ 0 h 430"/>
                  <a:gd name="T6" fmla="*/ 47836820 w 269"/>
                  <a:gd name="T7" fmla="*/ 503192 h 430"/>
                  <a:gd name="T8" fmla="*/ 43697452 w 269"/>
                  <a:gd name="T9" fmla="*/ 1087398 h 430"/>
                  <a:gd name="T10" fmla="*/ 37316237 w 269"/>
                  <a:gd name="T11" fmla="*/ 1383360 h 430"/>
                  <a:gd name="T12" fmla="*/ 27693042 w 269"/>
                  <a:gd name="T13" fmla="*/ 1568161 h 430"/>
                  <a:gd name="T14" fmla="*/ 21966568 w 269"/>
                  <a:gd name="T15" fmla="*/ 2143623 h 430"/>
                  <a:gd name="T16" fmla="*/ 18758752 w 269"/>
                  <a:gd name="T17" fmla="*/ 2932110 h 430"/>
                  <a:gd name="T18" fmla="*/ 17172602 w 269"/>
                  <a:gd name="T19" fmla="*/ 3913043 h 430"/>
                  <a:gd name="T20" fmla="*/ 4725735 w 269"/>
                  <a:gd name="T21" fmla="*/ 4502014 h 430"/>
                  <a:gd name="T22" fmla="*/ 0 w 269"/>
                  <a:gd name="T23" fmla="*/ 5210680 h 430"/>
                  <a:gd name="T24" fmla="*/ 0 w 269"/>
                  <a:gd name="T25" fmla="*/ 5387108 h 430"/>
                  <a:gd name="T26" fmla="*/ 3024789 w 269"/>
                  <a:gd name="T27" fmla="*/ 5687324 h 430"/>
                  <a:gd name="T28" fmla="*/ 15511263 w 269"/>
                  <a:gd name="T29" fmla="*/ 5787184 h 430"/>
                  <a:gd name="T30" fmla="*/ 20195477 w 269"/>
                  <a:gd name="T31" fmla="*/ 5787184 h 430"/>
                  <a:gd name="T32" fmla="*/ 29513734 w 269"/>
                  <a:gd name="T33" fmla="*/ 5484943 h 430"/>
                  <a:gd name="T34" fmla="*/ 32428655 w 269"/>
                  <a:gd name="T35" fmla="*/ 5077853 h 430"/>
                  <a:gd name="T36" fmla="*/ 40470699 w 269"/>
                  <a:gd name="T37" fmla="*/ 4703618 h 430"/>
                  <a:gd name="T38" fmla="*/ 46425567 w 269"/>
                  <a:gd name="T39" fmla="*/ 4401285 h 430"/>
                  <a:gd name="T40" fmla="*/ 46425567 w 269"/>
                  <a:gd name="T41" fmla="*/ 4024555 h 430"/>
                  <a:gd name="T42" fmla="*/ 47836820 w 269"/>
                  <a:gd name="T43" fmla="*/ 3534370 h 430"/>
                  <a:gd name="T44" fmla="*/ 51169879 w 269"/>
                  <a:gd name="T45" fmla="*/ 3031657 h 430"/>
                  <a:gd name="T46" fmla="*/ 54364512 w 269"/>
                  <a:gd name="T47" fmla="*/ 2543980 h 430"/>
                  <a:gd name="T48" fmla="*/ 55954377 w 269"/>
                  <a:gd name="T49" fmla="*/ 2449035 h 430"/>
                  <a:gd name="T50" fmla="*/ 60715882 w 269"/>
                  <a:gd name="T51" fmla="*/ 2143623 h 430"/>
                  <a:gd name="T52" fmla="*/ 68140498 w 269"/>
                  <a:gd name="T53" fmla="*/ 1768740 h 430"/>
                  <a:gd name="T54" fmla="*/ 68140498 w 269"/>
                  <a:gd name="T55" fmla="*/ 1676742 h 430"/>
                  <a:gd name="T56" fmla="*/ 69908038 w 269"/>
                  <a:gd name="T57" fmla="*/ 0 h 43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69"/>
                  <a:gd name="T88" fmla="*/ 0 h 430"/>
                  <a:gd name="T89" fmla="*/ 269 w 269"/>
                  <a:gd name="T90" fmla="*/ 430 h 43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69" h="430">
                    <a:moveTo>
                      <a:pt x="268" y="0"/>
                    </a:moveTo>
                    <a:lnTo>
                      <a:pt x="214" y="0"/>
                    </a:lnTo>
                    <a:lnTo>
                      <a:pt x="184" y="0"/>
                    </a:lnTo>
                    <a:lnTo>
                      <a:pt x="184" y="36"/>
                    </a:lnTo>
                    <a:lnTo>
                      <a:pt x="167" y="80"/>
                    </a:lnTo>
                    <a:lnTo>
                      <a:pt x="143" y="102"/>
                    </a:lnTo>
                    <a:lnTo>
                      <a:pt x="107" y="116"/>
                    </a:lnTo>
                    <a:lnTo>
                      <a:pt x="84" y="160"/>
                    </a:lnTo>
                    <a:lnTo>
                      <a:pt x="72" y="218"/>
                    </a:lnTo>
                    <a:lnTo>
                      <a:pt x="66" y="291"/>
                    </a:lnTo>
                    <a:lnTo>
                      <a:pt x="18" y="335"/>
                    </a:lnTo>
                    <a:lnTo>
                      <a:pt x="0" y="386"/>
                    </a:lnTo>
                    <a:lnTo>
                      <a:pt x="0" y="400"/>
                    </a:lnTo>
                    <a:lnTo>
                      <a:pt x="12" y="422"/>
                    </a:lnTo>
                    <a:lnTo>
                      <a:pt x="60" y="429"/>
                    </a:lnTo>
                    <a:lnTo>
                      <a:pt x="78" y="429"/>
                    </a:lnTo>
                    <a:lnTo>
                      <a:pt x="113" y="407"/>
                    </a:lnTo>
                    <a:lnTo>
                      <a:pt x="125" y="378"/>
                    </a:lnTo>
                    <a:lnTo>
                      <a:pt x="155" y="349"/>
                    </a:lnTo>
                    <a:lnTo>
                      <a:pt x="178" y="327"/>
                    </a:lnTo>
                    <a:lnTo>
                      <a:pt x="178" y="298"/>
                    </a:lnTo>
                    <a:lnTo>
                      <a:pt x="184" y="262"/>
                    </a:lnTo>
                    <a:lnTo>
                      <a:pt x="196" y="225"/>
                    </a:lnTo>
                    <a:lnTo>
                      <a:pt x="208" y="189"/>
                    </a:lnTo>
                    <a:lnTo>
                      <a:pt x="214" y="182"/>
                    </a:lnTo>
                    <a:lnTo>
                      <a:pt x="232" y="160"/>
                    </a:lnTo>
                    <a:lnTo>
                      <a:pt x="262" y="131"/>
                    </a:lnTo>
                    <a:lnTo>
                      <a:pt x="262" y="123"/>
                    </a:lnTo>
                    <a:lnTo>
                      <a:pt x="268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65" name="Freeform 136">
                <a:extLst>
                  <a:ext uri="{FF2B5EF4-FFF2-40B4-BE49-F238E27FC236}">
                    <a16:creationId xmlns:a16="http://schemas.microsoft.com/office/drawing/2014/main" id="{552D28F7-5EF8-4A5D-8537-2DC40E1E83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6" y="1733"/>
                <a:ext cx="357" cy="215"/>
              </a:xfrm>
              <a:custGeom>
                <a:avLst/>
                <a:gdLst>
                  <a:gd name="T0" fmla="*/ 67684627 w 305"/>
                  <a:gd name="T1" fmla="*/ 917189 h 191"/>
                  <a:gd name="T2" fmla="*/ 61574878 w 305"/>
                  <a:gd name="T3" fmla="*/ 843431 h 191"/>
                  <a:gd name="T4" fmla="*/ 49588541 w 305"/>
                  <a:gd name="T5" fmla="*/ 170288 h 191"/>
                  <a:gd name="T6" fmla="*/ 45177779 w 305"/>
                  <a:gd name="T7" fmla="*/ 0 h 191"/>
                  <a:gd name="T8" fmla="*/ 40387191 w 305"/>
                  <a:gd name="T9" fmla="*/ 0 h 191"/>
                  <a:gd name="T10" fmla="*/ 31507146 w 305"/>
                  <a:gd name="T11" fmla="*/ 259944 h 191"/>
                  <a:gd name="T12" fmla="*/ 28659209 w 305"/>
                  <a:gd name="T13" fmla="*/ 346428 h 191"/>
                  <a:gd name="T14" fmla="*/ 18120028 w 305"/>
                  <a:gd name="T15" fmla="*/ 573550 h 191"/>
                  <a:gd name="T16" fmla="*/ 8926991 w 305"/>
                  <a:gd name="T17" fmla="*/ 754266 h 191"/>
                  <a:gd name="T18" fmla="*/ 6229298 w 305"/>
                  <a:gd name="T19" fmla="*/ 1085759 h 191"/>
                  <a:gd name="T20" fmla="*/ 1531917 w 305"/>
                  <a:gd name="T21" fmla="*/ 1857744 h 191"/>
                  <a:gd name="T22" fmla="*/ 0 w 305"/>
                  <a:gd name="T23" fmla="*/ 2188622 h 191"/>
                  <a:gd name="T24" fmla="*/ 18120028 w 305"/>
                  <a:gd name="T25" fmla="*/ 2188622 h 191"/>
                  <a:gd name="T26" fmla="*/ 25689432 w 305"/>
                  <a:gd name="T27" fmla="*/ 1931458 h 191"/>
                  <a:gd name="T28" fmla="*/ 34369891 w 305"/>
                  <a:gd name="T29" fmla="*/ 1857744 h 191"/>
                  <a:gd name="T30" fmla="*/ 45177779 w 305"/>
                  <a:gd name="T31" fmla="*/ 1764279 h 191"/>
                  <a:gd name="T32" fmla="*/ 55332514 w 305"/>
                  <a:gd name="T33" fmla="*/ 1931458 h 191"/>
                  <a:gd name="T34" fmla="*/ 60051628 w 305"/>
                  <a:gd name="T35" fmla="*/ 2188622 h 191"/>
                  <a:gd name="T36" fmla="*/ 64513657 w 305"/>
                  <a:gd name="T37" fmla="*/ 1931458 h 191"/>
                  <a:gd name="T38" fmla="*/ 73480856 w 305"/>
                  <a:gd name="T39" fmla="*/ 1524316 h 191"/>
                  <a:gd name="T40" fmla="*/ 76578293 w 305"/>
                  <a:gd name="T41" fmla="*/ 1354160 h 191"/>
                  <a:gd name="T42" fmla="*/ 76578293 w 305"/>
                  <a:gd name="T43" fmla="*/ 1354160 h 191"/>
                  <a:gd name="T44" fmla="*/ 67684627 w 305"/>
                  <a:gd name="T45" fmla="*/ 917189 h 19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05"/>
                  <a:gd name="T70" fmla="*/ 0 h 191"/>
                  <a:gd name="T71" fmla="*/ 305 w 305"/>
                  <a:gd name="T72" fmla="*/ 191 h 19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05" h="191">
                    <a:moveTo>
                      <a:pt x="268" y="80"/>
                    </a:moveTo>
                    <a:lnTo>
                      <a:pt x="244" y="73"/>
                    </a:lnTo>
                    <a:lnTo>
                      <a:pt x="197" y="15"/>
                    </a:lnTo>
                    <a:lnTo>
                      <a:pt x="179" y="0"/>
                    </a:lnTo>
                    <a:lnTo>
                      <a:pt x="161" y="0"/>
                    </a:lnTo>
                    <a:lnTo>
                      <a:pt x="126" y="22"/>
                    </a:lnTo>
                    <a:lnTo>
                      <a:pt x="114" y="30"/>
                    </a:lnTo>
                    <a:lnTo>
                      <a:pt x="72" y="51"/>
                    </a:lnTo>
                    <a:lnTo>
                      <a:pt x="36" y="66"/>
                    </a:lnTo>
                    <a:lnTo>
                      <a:pt x="24" y="95"/>
                    </a:lnTo>
                    <a:lnTo>
                      <a:pt x="6" y="161"/>
                    </a:lnTo>
                    <a:lnTo>
                      <a:pt x="0" y="190"/>
                    </a:lnTo>
                    <a:lnTo>
                      <a:pt x="72" y="190"/>
                    </a:lnTo>
                    <a:lnTo>
                      <a:pt x="102" y="168"/>
                    </a:lnTo>
                    <a:lnTo>
                      <a:pt x="137" y="161"/>
                    </a:lnTo>
                    <a:lnTo>
                      <a:pt x="179" y="153"/>
                    </a:lnTo>
                    <a:lnTo>
                      <a:pt x="220" y="168"/>
                    </a:lnTo>
                    <a:lnTo>
                      <a:pt x="238" y="190"/>
                    </a:lnTo>
                    <a:lnTo>
                      <a:pt x="256" y="168"/>
                    </a:lnTo>
                    <a:lnTo>
                      <a:pt x="292" y="132"/>
                    </a:lnTo>
                    <a:lnTo>
                      <a:pt x="304" y="117"/>
                    </a:lnTo>
                    <a:lnTo>
                      <a:pt x="268" y="8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66" name="Freeform 137">
                <a:extLst>
                  <a:ext uri="{FF2B5EF4-FFF2-40B4-BE49-F238E27FC236}">
                    <a16:creationId xmlns:a16="http://schemas.microsoft.com/office/drawing/2014/main" id="{EBF03A1A-87A4-49E6-AC55-2BD305B720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" y="2012"/>
                <a:ext cx="432" cy="354"/>
              </a:xfrm>
              <a:custGeom>
                <a:avLst/>
                <a:gdLst>
                  <a:gd name="T0" fmla="*/ 91032657 w 369"/>
                  <a:gd name="T1" fmla="*/ 601461 h 313"/>
                  <a:gd name="T2" fmla="*/ 91032657 w 369"/>
                  <a:gd name="T3" fmla="*/ 0 h 313"/>
                  <a:gd name="T4" fmla="*/ 71424789 w 369"/>
                  <a:gd name="T5" fmla="*/ 111427 h 313"/>
                  <a:gd name="T6" fmla="*/ 53394294 w 369"/>
                  <a:gd name="T7" fmla="*/ 601461 h 313"/>
                  <a:gd name="T8" fmla="*/ 39408650 w 369"/>
                  <a:gd name="T9" fmla="*/ 866315 h 313"/>
                  <a:gd name="T10" fmla="*/ 21316894 w 369"/>
                  <a:gd name="T11" fmla="*/ 1462729 h 313"/>
                  <a:gd name="T12" fmla="*/ 18208180 w 369"/>
                  <a:gd name="T13" fmla="*/ 2191984 h 313"/>
                  <a:gd name="T14" fmla="*/ 16645849 w 369"/>
                  <a:gd name="T15" fmla="*/ 2437391 h 313"/>
                  <a:gd name="T16" fmla="*/ 13565046 w 369"/>
                  <a:gd name="T17" fmla="*/ 3287734 h 313"/>
                  <a:gd name="T18" fmla="*/ 4662035 w 369"/>
                  <a:gd name="T19" fmla="*/ 3992664 h 313"/>
                  <a:gd name="T20" fmla="*/ 0 w 369"/>
                  <a:gd name="T21" fmla="*/ 4493327 h 313"/>
                  <a:gd name="T22" fmla="*/ 12003829 w 369"/>
                  <a:gd name="T23" fmla="*/ 5222641 h 313"/>
                  <a:gd name="T24" fmla="*/ 24277723 w 369"/>
                  <a:gd name="T25" fmla="*/ 4493327 h 313"/>
                  <a:gd name="T26" fmla="*/ 39408650 w 369"/>
                  <a:gd name="T27" fmla="*/ 4252951 h 313"/>
                  <a:gd name="T28" fmla="*/ 62018299 w 369"/>
                  <a:gd name="T29" fmla="*/ 3790195 h 313"/>
                  <a:gd name="T30" fmla="*/ 75740256 w 369"/>
                  <a:gd name="T31" fmla="*/ 3287734 h 313"/>
                  <a:gd name="T32" fmla="*/ 89573746 w 369"/>
                  <a:gd name="T33" fmla="*/ 2915316 h 313"/>
                  <a:gd name="T34" fmla="*/ 94262104 w 369"/>
                  <a:gd name="T35" fmla="*/ 2803853 h 313"/>
                  <a:gd name="T36" fmla="*/ 91032657 w 369"/>
                  <a:gd name="T37" fmla="*/ 601461 h 3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69"/>
                  <a:gd name="T58" fmla="*/ 0 h 313"/>
                  <a:gd name="T59" fmla="*/ 369 w 369"/>
                  <a:gd name="T60" fmla="*/ 313 h 31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69" h="313">
                    <a:moveTo>
                      <a:pt x="356" y="36"/>
                    </a:moveTo>
                    <a:lnTo>
                      <a:pt x="356" y="0"/>
                    </a:lnTo>
                    <a:lnTo>
                      <a:pt x="279" y="7"/>
                    </a:lnTo>
                    <a:lnTo>
                      <a:pt x="208" y="36"/>
                    </a:lnTo>
                    <a:lnTo>
                      <a:pt x="154" y="51"/>
                    </a:lnTo>
                    <a:lnTo>
                      <a:pt x="83" y="87"/>
                    </a:lnTo>
                    <a:lnTo>
                      <a:pt x="71" y="131"/>
                    </a:lnTo>
                    <a:lnTo>
                      <a:pt x="65" y="146"/>
                    </a:lnTo>
                    <a:lnTo>
                      <a:pt x="53" y="196"/>
                    </a:lnTo>
                    <a:lnTo>
                      <a:pt x="18" y="240"/>
                    </a:lnTo>
                    <a:lnTo>
                      <a:pt x="0" y="269"/>
                    </a:lnTo>
                    <a:lnTo>
                      <a:pt x="47" y="312"/>
                    </a:lnTo>
                    <a:lnTo>
                      <a:pt x="95" y="269"/>
                    </a:lnTo>
                    <a:lnTo>
                      <a:pt x="154" y="254"/>
                    </a:lnTo>
                    <a:lnTo>
                      <a:pt x="243" y="226"/>
                    </a:lnTo>
                    <a:lnTo>
                      <a:pt x="297" y="196"/>
                    </a:lnTo>
                    <a:lnTo>
                      <a:pt x="350" y="175"/>
                    </a:lnTo>
                    <a:lnTo>
                      <a:pt x="368" y="167"/>
                    </a:lnTo>
                    <a:lnTo>
                      <a:pt x="356" y="36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67" name="Freeform 138">
                <a:extLst>
                  <a:ext uri="{FF2B5EF4-FFF2-40B4-BE49-F238E27FC236}">
                    <a16:creationId xmlns:a16="http://schemas.microsoft.com/office/drawing/2014/main" id="{74069394-A434-47CF-86E2-1075D5652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2" y="1712"/>
                <a:ext cx="532" cy="482"/>
              </a:xfrm>
              <a:custGeom>
                <a:avLst/>
                <a:gdLst>
                  <a:gd name="T0" fmla="*/ 2643006 w 454"/>
                  <a:gd name="T1" fmla="*/ 4664483 h 427"/>
                  <a:gd name="T2" fmla="*/ 0 w 454"/>
                  <a:gd name="T3" fmla="*/ 5780975 h 427"/>
                  <a:gd name="T4" fmla="*/ 4551708 w 454"/>
                  <a:gd name="T5" fmla="*/ 6114129 h 427"/>
                  <a:gd name="T6" fmla="*/ 32690948 w 454"/>
                  <a:gd name="T7" fmla="*/ 5573711 h 427"/>
                  <a:gd name="T8" fmla="*/ 43309139 w 454"/>
                  <a:gd name="T9" fmla="*/ 5342756 h 427"/>
                  <a:gd name="T10" fmla="*/ 62981599 w 454"/>
                  <a:gd name="T11" fmla="*/ 4865912 h 427"/>
                  <a:gd name="T12" fmla="*/ 84261735 w 454"/>
                  <a:gd name="T13" fmla="*/ 4344844 h 427"/>
                  <a:gd name="T14" fmla="*/ 95688214 w 454"/>
                  <a:gd name="T15" fmla="*/ 3904934 h 427"/>
                  <a:gd name="T16" fmla="*/ 124669397 w 454"/>
                  <a:gd name="T17" fmla="*/ 2729006 h 427"/>
                  <a:gd name="T18" fmla="*/ 99178599 w 454"/>
                  <a:gd name="T19" fmla="*/ 3087435 h 427"/>
                  <a:gd name="T20" fmla="*/ 97204944 w 454"/>
                  <a:gd name="T21" fmla="*/ 3087435 h 427"/>
                  <a:gd name="T22" fmla="*/ 89170572 w 454"/>
                  <a:gd name="T23" fmla="*/ 3087435 h 427"/>
                  <a:gd name="T24" fmla="*/ 76215011 w 454"/>
                  <a:gd name="T25" fmla="*/ 3087435 h 427"/>
                  <a:gd name="T26" fmla="*/ 63944086 w 454"/>
                  <a:gd name="T27" fmla="*/ 2872942 h 427"/>
                  <a:gd name="T28" fmla="*/ 47817246 w 454"/>
                  <a:gd name="T29" fmla="*/ 2575351 h 427"/>
                  <a:gd name="T30" fmla="*/ 40673711 w 454"/>
                  <a:gd name="T31" fmla="*/ 2198375 h 427"/>
                  <a:gd name="T32" fmla="*/ 35068212 w 454"/>
                  <a:gd name="T33" fmla="*/ 1715489 h 427"/>
                  <a:gd name="T34" fmla="*/ 30266678 w 454"/>
                  <a:gd name="T35" fmla="*/ 1089867 h 427"/>
                  <a:gd name="T36" fmla="*/ 27774097 w 454"/>
                  <a:gd name="T37" fmla="*/ 0 h 427"/>
                  <a:gd name="T38" fmla="*/ 16181569 w 454"/>
                  <a:gd name="T39" fmla="*/ 140113 h 427"/>
                  <a:gd name="T40" fmla="*/ 9396028 w 454"/>
                  <a:gd name="T41" fmla="*/ 822046 h 427"/>
                  <a:gd name="T42" fmla="*/ 4551708 w 454"/>
                  <a:gd name="T43" fmla="*/ 2030976 h 427"/>
                  <a:gd name="T44" fmla="*/ 4252707 w 454"/>
                  <a:gd name="T45" fmla="*/ 1400365 h 427"/>
                  <a:gd name="T46" fmla="*/ 4252707 w 454"/>
                  <a:gd name="T47" fmla="*/ 2467434 h 427"/>
                  <a:gd name="T48" fmla="*/ 8130195 w 454"/>
                  <a:gd name="T49" fmla="*/ 3242993 h 427"/>
                  <a:gd name="T50" fmla="*/ 10727666 w 454"/>
                  <a:gd name="T51" fmla="*/ 4043221 h 427"/>
                  <a:gd name="T52" fmla="*/ 3629190 w 454"/>
                  <a:gd name="T53" fmla="*/ 4616682 h 427"/>
                  <a:gd name="T54" fmla="*/ 0 w 454"/>
                  <a:gd name="T55" fmla="*/ 5060387 h 427"/>
                  <a:gd name="T56" fmla="*/ 2643006 w 454"/>
                  <a:gd name="T57" fmla="*/ 4664483 h 42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54"/>
                  <a:gd name="T88" fmla="*/ 0 h 427"/>
                  <a:gd name="T89" fmla="*/ 454 w 454"/>
                  <a:gd name="T90" fmla="*/ 427 h 42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54" h="427">
                    <a:moveTo>
                      <a:pt x="9" y="325"/>
                    </a:moveTo>
                    <a:lnTo>
                      <a:pt x="0" y="403"/>
                    </a:lnTo>
                    <a:lnTo>
                      <a:pt x="17" y="426"/>
                    </a:lnTo>
                    <a:lnTo>
                      <a:pt x="119" y="388"/>
                    </a:lnTo>
                    <a:lnTo>
                      <a:pt x="157" y="373"/>
                    </a:lnTo>
                    <a:lnTo>
                      <a:pt x="229" y="338"/>
                    </a:lnTo>
                    <a:lnTo>
                      <a:pt x="306" y="302"/>
                    </a:lnTo>
                    <a:lnTo>
                      <a:pt x="347" y="272"/>
                    </a:lnTo>
                    <a:lnTo>
                      <a:pt x="453" y="190"/>
                    </a:lnTo>
                    <a:lnTo>
                      <a:pt x="360" y="215"/>
                    </a:lnTo>
                    <a:lnTo>
                      <a:pt x="353" y="215"/>
                    </a:lnTo>
                    <a:lnTo>
                      <a:pt x="324" y="215"/>
                    </a:lnTo>
                    <a:lnTo>
                      <a:pt x="277" y="215"/>
                    </a:lnTo>
                    <a:lnTo>
                      <a:pt x="233" y="200"/>
                    </a:lnTo>
                    <a:lnTo>
                      <a:pt x="174" y="180"/>
                    </a:lnTo>
                    <a:lnTo>
                      <a:pt x="148" y="154"/>
                    </a:lnTo>
                    <a:lnTo>
                      <a:pt x="128" y="120"/>
                    </a:lnTo>
                    <a:lnTo>
                      <a:pt x="110" y="76"/>
                    </a:lnTo>
                    <a:lnTo>
                      <a:pt x="101" y="0"/>
                    </a:lnTo>
                    <a:lnTo>
                      <a:pt x="59" y="10"/>
                    </a:lnTo>
                    <a:lnTo>
                      <a:pt x="34" y="58"/>
                    </a:lnTo>
                    <a:lnTo>
                      <a:pt x="17" y="142"/>
                    </a:lnTo>
                    <a:lnTo>
                      <a:pt x="15" y="98"/>
                    </a:lnTo>
                    <a:lnTo>
                      <a:pt x="15" y="172"/>
                    </a:lnTo>
                    <a:lnTo>
                      <a:pt x="30" y="226"/>
                    </a:lnTo>
                    <a:lnTo>
                      <a:pt x="38" y="282"/>
                    </a:lnTo>
                    <a:lnTo>
                      <a:pt x="13" y="322"/>
                    </a:lnTo>
                    <a:lnTo>
                      <a:pt x="0" y="353"/>
                    </a:lnTo>
                    <a:lnTo>
                      <a:pt x="9" y="325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68" name="Freeform 139">
                <a:extLst>
                  <a:ext uri="{FF2B5EF4-FFF2-40B4-BE49-F238E27FC236}">
                    <a16:creationId xmlns:a16="http://schemas.microsoft.com/office/drawing/2014/main" id="{A5540B71-1523-44EA-9B5F-37376D8B7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3" y="1790"/>
                <a:ext cx="522" cy="297"/>
              </a:xfrm>
              <a:custGeom>
                <a:avLst/>
                <a:gdLst>
                  <a:gd name="T0" fmla="*/ 102733302 w 446"/>
                  <a:gd name="T1" fmla="*/ 0 h 263"/>
                  <a:gd name="T2" fmla="*/ 90809190 w 446"/>
                  <a:gd name="T3" fmla="*/ 0 h 263"/>
                  <a:gd name="T4" fmla="*/ 78953477 w 446"/>
                  <a:gd name="T5" fmla="*/ 334377 h 263"/>
                  <a:gd name="T6" fmla="*/ 61174428 w 446"/>
                  <a:gd name="T7" fmla="*/ 523639 h 263"/>
                  <a:gd name="T8" fmla="*/ 53275892 w 446"/>
                  <a:gd name="T9" fmla="*/ 754109 h 263"/>
                  <a:gd name="T10" fmla="*/ 39704027 w 446"/>
                  <a:gd name="T11" fmla="*/ 818808 h 263"/>
                  <a:gd name="T12" fmla="*/ 25957040 w 446"/>
                  <a:gd name="T13" fmla="*/ 1115541 h 263"/>
                  <a:gd name="T14" fmla="*/ 16496342 w 446"/>
                  <a:gd name="T15" fmla="*/ 1422613 h 263"/>
                  <a:gd name="T16" fmla="*/ 8791138 w 446"/>
                  <a:gd name="T17" fmla="*/ 1834197 h 263"/>
                  <a:gd name="T18" fmla="*/ 0 w 446"/>
                  <a:gd name="T19" fmla="*/ 2261657 h 263"/>
                  <a:gd name="T20" fmla="*/ 0 w 446"/>
                  <a:gd name="T21" fmla="*/ 2821837 h 263"/>
                  <a:gd name="T22" fmla="*/ 7243400 w 446"/>
                  <a:gd name="T23" fmla="*/ 3320472 h 263"/>
                  <a:gd name="T24" fmla="*/ 13197299 w 446"/>
                  <a:gd name="T25" fmla="*/ 3444097 h 263"/>
                  <a:gd name="T26" fmla="*/ 19307378 w 446"/>
                  <a:gd name="T27" fmla="*/ 3779224 h 263"/>
                  <a:gd name="T28" fmla="*/ 20837114 w 446"/>
                  <a:gd name="T29" fmla="*/ 3875817 h 263"/>
                  <a:gd name="T30" fmla="*/ 46035736 w 446"/>
                  <a:gd name="T31" fmla="*/ 3254349 h 263"/>
                  <a:gd name="T32" fmla="*/ 59294958 w 446"/>
                  <a:gd name="T33" fmla="*/ 3032557 h 263"/>
                  <a:gd name="T34" fmla="*/ 74285471 w 446"/>
                  <a:gd name="T35" fmla="*/ 2610798 h 263"/>
                  <a:gd name="T36" fmla="*/ 83180266 w 446"/>
                  <a:gd name="T37" fmla="*/ 2498798 h 263"/>
                  <a:gd name="T38" fmla="*/ 90809190 w 446"/>
                  <a:gd name="T39" fmla="*/ 2165649 h 263"/>
                  <a:gd name="T40" fmla="*/ 101105158 w 446"/>
                  <a:gd name="T41" fmla="*/ 2057781 h 263"/>
                  <a:gd name="T42" fmla="*/ 110638338 w 446"/>
                  <a:gd name="T43" fmla="*/ 1812889 h 263"/>
                  <a:gd name="T44" fmla="*/ 111466768 w 446"/>
                  <a:gd name="T45" fmla="*/ 1294805 h 263"/>
                  <a:gd name="T46" fmla="*/ 111466768 w 446"/>
                  <a:gd name="T47" fmla="*/ 754109 h 263"/>
                  <a:gd name="T48" fmla="*/ 111466768 w 446"/>
                  <a:gd name="T49" fmla="*/ 334377 h 263"/>
                  <a:gd name="T50" fmla="*/ 102733302 w 446"/>
                  <a:gd name="T51" fmla="*/ 0 h 2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46"/>
                  <a:gd name="T79" fmla="*/ 0 h 263"/>
                  <a:gd name="T80" fmla="*/ 446 w 446"/>
                  <a:gd name="T81" fmla="*/ 263 h 2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46" h="263">
                    <a:moveTo>
                      <a:pt x="410" y="0"/>
                    </a:moveTo>
                    <a:lnTo>
                      <a:pt x="362" y="0"/>
                    </a:lnTo>
                    <a:lnTo>
                      <a:pt x="315" y="22"/>
                    </a:lnTo>
                    <a:lnTo>
                      <a:pt x="244" y="35"/>
                    </a:lnTo>
                    <a:lnTo>
                      <a:pt x="213" y="51"/>
                    </a:lnTo>
                    <a:lnTo>
                      <a:pt x="159" y="55"/>
                    </a:lnTo>
                    <a:lnTo>
                      <a:pt x="104" y="75"/>
                    </a:lnTo>
                    <a:lnTo>
                      <a:pt x="66" y="96"/>
                    </a:lnTo>
                    <a:lnTo>
                      <a:pt x="35" y="124"/>
                    </a:lnTo>
                    <a:lnTo>
                      <a:pt x="0" y="153"/>
                    </a:lnTo>
                    <a:lnTo>
                      <a:pt x="0" y="190"/>
                    </a:lnTo>
                    <a:lnTo>
                      <a:pt x="28" y="223"/>
                    </a:lnTo>
                    <a:lnTo>
                      <a:pt x="53" y="233"/>
                    </a:lnTo>
                    <a:lnTo>
                      <a:pt x="77" y="255"/>
                    </a:lnTo>
                    <a:lnTo>
                      <a:pt x="83" y="262"/>
                    </a:lnTo>
                    <a:lnTo>
                      <a:pt x="184" y="219"/>
                    </a:lnTo>
                    <a:lnTo>
                      <a:pt x="237" y="204"/>
                    </a:lnTo>
                    <a:lnTo>
                      <a:pt x="297" y="175"/>
                    </a:lnTo>
                    <a:lnTo>
                      <a:pt x="332" y="168"/>
                    </a:lnTo>
                    <a:lnTo>
                      <a:pt x="362" y="146"/>
                    </a:lnTo>
                    <a:lnTo>
                      <a:pt x="404" y="139"/>
                    </a:lnTo>
                    <a:lnTo>
                      <a:pt x="443" y="121"/>
                    </a:lnTo>
                    <a:lnTo>
                      <a:pt x="445" y="88"/>
                    </a:lnTo>
                    <a:lnTo>
                      <a:pt x="445" y="51"/>
                    </a:lnTo>
                    <a:lnTo>
                      <a:pt x="445" y="22"/>
                    </a:lnTo>
                    <a:lnTo>
                      <a:pt x="410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69" name="Freeform 140">
                <a:extLst>
                  <a:ext uri="{FF2B5EF4-FFF2-40B4-BE49-F238E27FC236}">
                    <a16:creationId xmlns:a16="http://schemas.microsoft.com/office/drawing/2014/main" id="{DAAD6DB9-25EF-4ED2-A78B-743BA0EC00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4" y="2299"/>
                <a:ext cx="452" cy="236"/>
              </a:xfrm>
              <a:custGeom>
                <a:avLst/>
                <a:gdLst>
                  <a:gd name="T0" fmla="*/ 83410997 w 386"/>
                  <a:gd name="T1" fmla="*/ 0 h 209"/>
                  <a:gd name="T2" fmla="*/ 66249234 w 386"/>
                  <a:gd name="T3" fmla="*/ 297374 h 209"/>
                  <a:gd name="T4" fmla="*/ 53123580 w 386"/>
                  <a:gd name="T5" fmla="*/ 440217 h 209"/>
                  <a:gd name="T6" fmla="*/ 30090209 w 386"/>
                  <a:gd name="T7" fmla="*/ 1122476 h 209"/>
                  <a:gd name="T8" fmla="*/ 19829582 w 386"/>
                  <a:gd name="T9" fmla="*/ 1175081 h 209"/>
                  <a:gd name="T10" fmla="*/ 0 w 386"/>
                  <a:gd name="T11" fmla="*/ 1289193 h 209"/>
                  <a:gd name="T12" fmla="*/ 0 w 386"/>
                  <a:gd name="T13" fmla="*/ 1616122 h 209"/>
                  <a:gd name="T14" fmla="*/ 4345534 w 386"/>
                  <a:gd name="T15" fmla="*/ 2687884 h 209"/>
                  <a:gd name="T16" fmla="*/ 17809308 w 386"/>
                  <a:gd name="T17" fmla="*/ 3063815 h 209"/>
                  <a:gd name="T18" fmla="*/ 30090209 w 386"/>
                  <a:gd name="T19" fmla="*/ 3063815 h 209"/>
                  <a:gd name="T20" fmla="*/ 53123580 w 386"/>
                  <a:gd name="T21" fmla="*/ 2763139 h 209"/>
                  <a:gd name="T22" fmla="*/ 75436041 w 386"/>
                  <a:gd name="T23" fmla="*/ 2378846 h 209"/>
                  <a:gd name="T24" fmla="*/ 90841254 w 386"/>
                  <a:gd name="T25" fmla="*/ 1498302 h 209"/>
                  <a:gd name="T26" fmla="*/ 95732237 w 386"/>
                  <a:gd name="T27" fmla="*/ 846889 h 209"/>
                  <a:gd name="T28" fmla="*/ 98775781 w 386"/>
                  <a:gd name="T29" fmla="*/ 749999 h 209"/>
                  <a:gd name="T30" fmla="*/ 100311264 w 386"/>
                  <a:gd name="T31" fmla="*/ 640087 h 209"/>
                  <a:gd name="T32" fmla="*/ 83410997 w 386"/>
                  <a:gd name="T33" fmla="*/ 0 h 20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86"/>
                  <a:gd name="T52" fmla="*/ 0 h 209"/>
                  <a:gd name="T53" fmla="*/ 386 w 386"/>
                  <a:gd name="T54" fmla="*/ 209 h 20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86" h="209">
                    <a:moveTo>
                      <a:pt x="320" y="0"/>
                    </a:moveTo>
                    <a:lnTo>
                      <a:pt x="254" y="20"/>
                    </a:lnTo>
                    <a:lnTo>
                      <a:pt x="204" y="30"/>
                    </a:lnTo>
                    <a:lnTo>
                      <a:pt x="115" y="76"/>
                    </a:lnTo>
                    <a:lnTo>
                      <a:pt x="76" y="80"/>
                    </a:lnTo>
                    <a:lnTo>
                      <a:pt x="0" y="88"/>
                    </a:lnTo>
                    <a:lnTo>
                      <a:pt x="0" y="110"/>
                    </a:lnTo>
                    <a:lnTo>
                      <a:pt x="17" y="183"/>
                    </a:lnTo>
                    <a:lnTo>
                      <a:pt x="68" y="208"/>
                    </a:lnTo>
                    <a:lnTo>
                      <a:pt x="115" y="208"/>
                    </a:lnTo>
                    <a:lnTo>
                      <a:pt x="204" y="188"/>
                    </a:lnTo>
                    <a:lnTo>
                      <a:pt x="290" y="161"/>
                    </a:lnTo>
                    <a:lnTo>
                      <a:pt x="348" y="102"/>
                    </a:lnTo>
                    <a:lnTo>
                      <a:pt x="368" y="58"/>
                    </a:lnTo>
                    <a:lnTo>
                      <a:pt x="380" y="51"/>
                    </a:lnTo>
                    <a:lnTo>
                      <a:pt x="385" y="44"/>
                    </a:lnTo>
                    <a:lnTo>
                      <a:pt x="320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70" name="Freeform 141">
                <a:extLst>
                  <a:ext uri="{FF2B5EF4-FFF2-40B4-BE49-F238E27FC236}">
                    <a16:creationId xmlns:a16="http://schemas.microsoft.com/office/drawing/2014/main" id="{699B5CA2-8123-4F49-B5AA-FC936AF785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" y="1199"/>
                <a:ext cx="383" cy="626"/>
              </a:xfrm>
              <a:custGeom>
                <a:avLst/>
                <a:gdLst>
                  <a:gd name="T0" fmla="*/ 41105645 w 327"/>
                  <a:gd name="T1" fmla="*/ 0 h 555"/>
                  <a:gd name="T2" fmla="*/ 15720431 w 327"/>
                  <a:gd name="T3" fmla="*/ 397238 h 555"/>
                  <a:gd name="T4" fmla="*/ 4810542 w 327"/>
                  <a:gd name="T5" fmla="*/ 880711 h 555"/>
                  <a:gd name="T6" fmla="*/ 4810542 w 327"/>
                  <a:gd name="T7" fmla="*/ 1177464 h 555"/>
                  <a:gd name="T8" fmla="*/ 1590878 w 327"/>
                  <a:gd name="T9" fmla="*/ 1970962 h 555"/>
                  <a:gd name="T10" fmla="*/ 0 w 327"/>
                  <a:gd name="T11" fmla="*/ 2546256 h 555"/>
                  <a:gd name="T12" fmla="*/ 0 w 327"/>
                  <a:gd name="T13" fmla="*/ 2851984 h 555"/>
                  <a:gd name="T14" fmla="*/ 1590878 w 327"/>
                  <a:gd name="T15" fmla="*/ 3456200 h 555"/>
                  <a:gd name="T16" fmla="*/ 1590878 w 327"/>
                  <a:gd name="T17" fmla="*/ 3456200 h 555"/>
                  <a:gd name="T18" fmla="*/ 9053117 w 327"/>
                  <a:gd name="T19" fmla="*/ 3757675 h 555"/>
                  <a:gd name="T20" fmla="*/ 15720431 w 327"/>
                  <a:gd name="T21" fmla="*/ 3924291 h 555"/>
                  <a:gd name="T22" fmla="*/ 22221256 w 327"/>
                  <a:gd name="T23" fmla="*/ 4217427 h 555"/>
                  <a:gd name="T24" fmla="*/ 26759132 w 327"/>
                  <a:gd name="T25" fmla="*/ 4917025 h 555"/>
                  <a:gd name="T26" fmla="*/ 26759132 w 327"/>
                  <a:gd name="T27" fmla="*/ 5719086 h 555"/>
                  <a:gd name="T28" fmla="*/ 28049770 w 327"/>
                  <a:gd name="T29" fmla="*/ 6450717 h 555"/>
                  <a:gd name="T30" fmla="*/ 44395083 w 327"/>
                  <a:gd name="T31" fmla="*/ 6779145 h 555"/>
                  <a:gd name="T32" fmla="*/ 50358885 w 327"/>
                  <a:gd name="T33" fmla="*/ 6975615 h 555"/>
                  <a:gd name="T34" fmla="*/ 50358885 w 327"/>
                  <a:gd name="T35" fmla="*/ 7369995 h 555"/>
                  <a:gd name="T36" fmla="*/ 57368663 w 327"/>
                  <a:gd name="T37" fmla="*/ 7486216 h 555"/>
                  <a:gd name="T38" fmla="*/ 75368020 w 327"/>
                  <a:gd name="T39" fmla="*/ 7486216 h 555"/>
                  <a:gd name="T40" fmla="*/ 86488869 w 327"/>
                  <a:gd name="T41" fmla="*/ 7055804 h 555"/>
                  <a:gd name="T42" fmla="*/ 75630743 w 327"/>
                  <a:gd name="T43" fmla="*/ 6574000 h 555"/>
                  <a:gd name="T44" fmla="*/ 75630743 w 327"/>
                  <a:gd name="T45" fmla="*/ 5801857 h 555"/>
                  <a:gd name="T46" fmla="*/ 75630743 w 327"/>
                  <a:gd name="T47" fmla="*/ 4824643 h 555"/>
                  <a:gd name="T48" fmla="*/ 74292657 w 327"/>
                  <a:gd name="T49" fmla="*/ 3234638 h 555"/>
                  <a:gd name="T50" fmla="*/ 66488942 w 327"/>
                  <a:gd name="T51" fmla="*/ 2851984 h 555"/>
                  <a:gd name="T52" fmla="*/ 58451430 w 327"/>
                  <a:gd name="T53" fmla="*/ 1893181 h 555"/>
                  <a:gd name="T54" fmla="*/ 56845270 w 327"/>
                  <a:gd name="T55" fmla="*/ 880711 h 555"/>
                  <a:gd name="T56" fmla="*/ 50358885 w 327"/>
                  <a:gd name="T57" fmla="*/ 505375 h 555"/>
                  <a:gd name="T58" fmla="*/ 50358885 w 327"/>
                  <a:gd name="T59" fmla="*/ 505375 h 555"/>
                  <a:gd name="T60" fmla="*/ 41105645 w 327"/>
                  <a:gd name="T61" fmla="*/ 0 h 55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327"/>
                  <a:gd name="T94" fmla="*/ 0 h 555"/>
                  <a:gd name="T95" fmla="*/ 327 w 327"/>
                  <a:gd name="T96" fmla="*/ 555 h 55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327" h="555">
                    <a:moveTo>
                      <a:pt x="155" y="0"/>
                    </a:moveTo>
                    <a:lnTo>
                      <a:pt x="60" y="29"/>
                    </a:lnTo>
                    <a:lnTo>
                      <a:pt x="18" y="66"/>
                    </a:lnTo>
                    <a:lnTo>
                      <a:pt x="18" y="88"/>
                    </a:lnTo>
                    <a:lnTo>
                      <a:pt x="6" y="146"/>
                    </a:lnTo>
                    <a:lnTo>
                      <a:pt x="0" y="189"/>
                    </a:lnTo>
                    <a:lnTo>
                      <a:pt x="0" y="211"/>
                    </a:lnTo>
                    <a:lnTo>
                      <a:pt x="6" y="255"/>
                    </a:lnTo>
                    <a:lnTo>
                      <a:pt x="34" y="279"/>
                    </a:lnTo>
                    <a:lnTo>
                      <a:pt x="60" y="291"/>
                    </a:lnTo>
                    <a:lnTo>
                      <a:pt x="83" y="313"/>
                    </a:lnTo>
                    <a:lnTo>
                      <a:pt x="101" y="364"/>
                    </a:lnTo>
                    <a:lnTo>
                      <a:pt x="101" y="423"/>
                    </a:lnTo>
                    <a:lnTo>
                      <a:pt x="106" y="477"/>
                    </a:lnTo>
                    <a:lnTo>
                      <a:pt x="167" y="503"/>
                    </a:lnTo>
                    <a:lnTo>
                      <a:pt x="190" y="517"/>
                    </a:lnTo>
                    <a:lnTo>
                      <a:pt x="190" y="546"/>
                    </a:lnTo>
                    <a:lnTo>
                      <a:pt x="216" y="554"/>
                    </a:lnTo>
                    <a:lnTo>
                      <a:pt x="284" y="554"/>
                    </a:lnTo>
                    <a:lnTo>
                      <a:pt x="326" y="523"/>
                    </a:lnTo>
                    <a:lnTo>
                      <a:pt x="285" y="488"/>
                    </a:lnTo>
                    <a:lnTo>
                      <a:pt x="285" y="430"/>
                    </a:lnTo>
                    <a:lnTo>
                      <a:pt x="285" y="357"/>
                    </a:lnTo>
                    <a:lnTo>
                      <a:pt x="280" y="239"/>
                    </a:lnTo>
                    <a:lnTo>
                      <a:pt x="250" y="211"/>
                    </a:lnTo>
                    <a:lnTo>
                      <a:pt x="220" y="139"/>
                    </a:lnTo>
                    <a:lnTo>
                      <a:pt x="214" y="66"/>
                    </a:lnTo>
                    <a:lnTo>
                      <a:pt x="190" y="37"/>
                    </a:lnTo>
                    <a:lnTo>
                      <a:pt x="155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71" name="Freeform 142">
                <a:extLst>
                  <a:ext uri="{FF2B5EF4-FFF2-40B4-BE49-F238E27FC236}">
                    <a16:creationId xmlns:a16="http://schemas.microsoft.com/office/drawing/2014/main" id="{DA5E598D-D5C4-4443-9D59-A76987E3C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4" y="1782"/>
                <a:ext cx="91" cy="191"/>
              </a:xfrm>
              <a:custGeom>
                <a:avLst/>
                <a:gdLst>
                  <a:gd name="T0" fmla="*/ 12680646 w 78"/>
                  <a:gd name="T1" fmla="*/ 0 h 169"/>
                  <a:gd name="T2" fmla="*/ 3490408 w 78"/>
                  <a:gd name="T3" fmla="*/ 451998 h 169"/>
                  <a:gd name="T4" fmla="*/ 0 w 78"/>
                  <a:gd name="T5" fmla="*/ 816589 h 169"/>
                  <a:gd name="T6" fmla="*/ 0 w 78"/>
                  <a:gd name="T7" fmla="*/ 1505051 h 169"/>
                  <a:gd name="T8" fmla="*/ 3490408 w 78"/>
                  <a:gd name="T9" fmla="*/ 2539258 h 169"/>
                  <a:gd name="T10" fmla="*/ 6846197 w 78"/>
                  <a:gd name="T11" fmla="*/ 2665753 h 169"/>
                  <a:gd name="T12" fmla="*/ 11502948 w 78"/>
                  <a:gd name="T13" fmla="*/ 2173589 h 169"/>
                  <a:gd name="T14" fmla="*/ 13905494 w 78"/>
                  <a:gd name="T15" fmla="*/ 1957827 h 169"/>
                  <a:gd name="T16" fmla="*/ 14924274 w 78"/>
                  <a:gd name="T17" fmla="*/ 1707377 h 169"/>
                  <a:gd name="T18" fmla="*/ 12680646 w 78"/>
                  <a:gd name="T19" fmla="*/ 0 h 1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8"/>
                  <a:gd name="T31" fmla="*/ 0 h 169"/>
                  <a:gd name="T32" fmla="*/ 78 w 78"/>
                  <a:gd name="T33" fmla="*/ 169 h 1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8" h="169">
                    <a:moveTo>
                      <a:pt x="65" y="0"/>
                    </a:moveTo>
                    <a:lnTo>
                      <a:pt x="18" y="29"/>
                    </a:lnTo>
                    <a:lnTo>
                      <a:pt x="0" y="51"/>
                    </a:lnTo>
                    <a:lnTo>
                      <a:pt x="0" y="95"/>
                    </a:lnTo>
                    <a:lnTo>
                      <a:pt x="18" y="160"/>
                    </a:lnTo>
                    <a:lnTo>
                      <a:pt x="35" y="168"/>
                    </a:lnTo>
                    <a:lnTo>
                      <a:pt x="59" y="138"/>
                    </a:lnTo>
                    <a:lnTo>
                      <a:pt x="71" y="124"/>
                    </a:lnTo>
                    <a:lnTo>
                      <a:pt x="77" y="109"/>
                    </a:lnTo>
                    <a:lnTo>
                      <a:pt x="65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72" name="Freeform 143">
                <a:extLst>
                  <a:ext uri="{FF2B5EF4-FFF2-40B4-BE49-F238E27FC236}">
                    <a16:creationId xmlns:a16="http://schemas.microsoft.com/office/drawing/2014/main" id="{3D72D5DB-1F56-4962-9537-361B7DCCAB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6" y="1388"/>
                <a:ext cx="203" cy="157"/>
              </a:xfrm>
              <a:custGeom>
                <a:avLst/>
                <a:gdLst>
                  <a:gd name="T0" fmla="*/ 5343797 w 173"/>
                  <a:gd name="T1" fmla="*/ 101386 h 139"/>
                  <a:gd name="T2" fmla="*/ 3393456 w 173"/>
                  <a:gd name="T3" fmla="*/ 0 h 139"/>
                  <a:gd name="T4" fmla="*/ 0 w 173"/>
                  <a:gd name="T5" fmla="*/ 437118 h 139"/>
                  <a:gd name="T6" fmla="*/ 0 w 173"/>
                  <a:gd name="T7" fmla="*/ 974020 h 139"/>
                  <a:gd name="T8" fmla="*/ 5343797 w 173"/>
                  <a:gd name="T9" fmla="*/ 1307862 h 139"/>
                  <a:gd name="T10" fmla="*/ 10625134 w 173"/>
                  <a:gd name="T11" fmla="*/ 1641516 h 139"/>
                  <a:gd name="T12" fmla="*/ 10625134 w 173"/>
                  <a:gd name="T13" fmla="*/ 1641516 h 139"/>
                  <a:gd name="T14" fmla="*/ 23636551 w 173"/>
                  <a:gd name="T15" fmla="*/ 1745918 h 139"/>
                  <a:gd name="T16" fmla="*/ 36412386 w 173"/>
                  <a:gd name="T17" fmla="*/ 1972008 h 139"/>
                  <a:gd name="T18" fmla="*/ 38278659 w 173"/>
                  <a:gd name="T19" fmla="*/ 1972008 h 139"/>
                  <a:gd name="T20" fmla="*/ 42027634 w 173"/>
                  <a:gd name="T21" fmla="*/ 1972008 h 139"/>
                  <a:gd name="T22" fmla="*/ 47237945 w 173"/>
                  <a:gd name="T23" fmla="*/ 2075857 h 139"/>
                  <a:gd name="T24" fmla="*/ 52705579 w 173"/>
                  <a:gd name="T25" fmla="*/ 1641516 h 139"/>
                  <a:gd name="T26" fmla="*/ 42027634 w 173"/>
                  <a:gd name="T27" fmla="*/ 1072715 h 139"/>
                  <a:gd name="T28" fmla="*/ 36412386 w 173"/>
                  <a:gd name="T29" fmla="*/ 885124 h 139"/>
                  <a:gd name="T30" fmla="*/ 36412386 w 173"/>
                  <a:gd name="T31" fmla="*/ 885124 h 139"/>
                  <a:gd name="T32" fmla="*/ 5343797 w 173"/>
                  <a:gd name="T33" fmla="*/ 101386 h 13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73"/>
                  <a:gd name="T52" fmla="*/ 0 h 139"/>
                  <a:gd name="T53" fmla="*/ 173 w 173"/>
                  <a:gd name="T54" fmla="*/ 139 h 13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73" h="139">
                    <a:moveTo>
                      <a:pt x="17" y="7"/>
                    </a:moveTo>
                    <a:lnTo>
                      <a:pt x="11" y="0"/>
                    </a:lnTo>
                    <a:lnTo>
                      <a:pt x="0" y="29"/>
                    </a:lnTo>
                    <a:lnTo>
                      <a:pt x="0" y="65"/>
                    </a:lnTo>
                    <a:lnTo>
                      <a:pt x="17" y="87"/>
                    </a:lnTo>
                    <a:lnTo>
                      <a:pt x="35" y="109"/>
                    </a:lnTo>
                    <a:lnTo>
                      <a:pt x="77" y="116"/>
                    </a:lnTo>
                    <a:lnTo>
                      <a:pt x="119" y="131"/>
                    </a:lnTo>
                    <a:lnTo>
                      <a:pt x="125" y="131"/>
                    </a:lnTo>
                    <a:lnTo>
                      <a:pt x="137" y="131"/>
                    </a:lnTo>
                    <a:lnTo>
                      <a:pt x="154" y="138"/>
                    </a:lnTo>
                    <a:lnTo>
                      <a:pt x="172" y="109"/>
                    </a:lnTo>
                    <a:lnTo>
                      <a:pt x="137" y="72"/>
                    </a:lnTo>
                    <a:lnTo>
                      <a:pt x="119" y="58"/>
                    </a:lnTo>
                    <a:lnTo>
                      <a:pt x="17" y="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73" name="Freeform 144">
                <a:extLst>
                  <a:ext uri="{FF2B5EF4-FFF2-40B4-BE49-F238E27FC236}">
                    <a16:creationId xmlns:a16="http://schemas.microsoft.com/office/drawing/2014/main" id="{AFB5C319-D769-469F-8259-2672F6B05C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1" y="1569"/>
                <a:ext cx="250" cy="214"/>
              </a:xfrm>
              <a:custGeom>
                <a:avLst/>
                <a:gdLst>
                  <a:gd name="T0" fmla="*/ 45995977 w 214"/>
                  <a:gd name="T1" fmla="*/ 824663 h 190"/>
                  <a:gd name="T2" fmla="*/ 30817792 w 214"/>
                  <a:gd name="T3" fmla="*/ 523593 h 190"/>
                  <a:gd name="T4" fmla="*/ 15251653 w 214"/>
                  <a:gd name="T5" fmla="*/ 179495 h 190"/>
                  <a:gd name="T6" fmla="*/ 5346980 w 214"/>
                  <a:gd name="T7" fmla="*/ 0 h 190"/>
                  <a:gd name="T8" fmla="*/ 0 w 214"/>
                  <a:gd name="T9" fmla="*/ 0 h 190"/>
                  <a:gd name="T10" fmla="*/ 2528547 w 214"/>
                  <a:gd name="T11" fmla="*/ 523593 h 190"/>
                  <a:gd name="T12" fmla="*/ 6586504 w 214"/>
                  <a:gd name="T13" fmla="*/ 824663 h 190"/>
                  <a:gd name="T14" fmla="*/ 13984905 w 214"/>
                  <a:gd name="T15" fmla="*/ 1318796 h 190"/>
                  <a:gd name="T16" fmla="*/ 19085871 w 214"/>
                  <a:gd name="T17" fmla="*/ 1590721 h 190"/>
                  <a:gd name="T18" fmla="*/ 19085871 w 214"/>
                  <a:gd name="T19" fmla="*/ 1937563 h 190"/>
                  <a:gd name="T20" fmla="*/ 23283714 w 214"/>
                  <a:gd name="T21" fmla="*/ 2198199 h 190"/>
                  <a:gd name="T22" fmla="*/ 28249458 w 214"/>
                  <a:gd name="T23" fmla="*/ 2276243 h 190"/>
                  <a:gd name="T24" fmla="*/ 32323833 w 214"/>
                  <a:gd name="T25" fmla="*/ 1794313 h 190"/>
                  <a:gd name="T26" fmla="*/ 37761487 w 214"/>
                  <a:gd name="T27" fmla="*/ 1125151 h 190"/>
                  <a:gd name="T28" fmla="*/ 42515936 w 214"/>
                  <a:gd name="T29" fmla="*/ 952731 h 190"/>
                  <a:gd name="T30" fmla="*/ 43659301 w 214"/>
                  <a:gd name="T31" fmla="*/ 523593 h 190"/>
                  <a:gd name="T32" fmla="*/ 43659301 w 214"/>
                  <a:gd name="T33" fmla="*/ 523593 h 190"/>
                  <a:gd name="T34" fmla="*/ 45995977 w 214"/>
                  <a:gd name="T35" fmla="*/ 824663 h 19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190"/>
                  <a:gd name="T56" fmla="*/ 214 w 214"/>
                  <a:gd name="T57" fmla="*/ 190 h 19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190">
                    <a:moveTo>
                      <a:pt x="213" y="68"/>
                    </a:moveTo>
                    <a:lnTo>
                      <a:pt x="143" y="43"/>
                    </a:lnTo>
                    <a:lnTo>
                      <a:pt x="71" y="15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12" y="43"/>
                    </a:lnTo>
                    <a:lnTo>
                      <a:pt x="31" y="68"/>
                    </a:lnTo>
                    <a:lnTo>
                      <a:pt x="65" y="109"/>
                    </a:lnTo>
                    <a:lnTo>
                      <a:pt x="89" y="131"/>
                    </a:lnTo>
                    <a:lnTo>
                      <a:pt x="89" y="160"/>
                    </a:lnTo>
                    <a:lnTo>
                      <a:pt x="107" y="182"/>
                    </a:lnTo>
                    <a:lnTo>
                      <a:pt x="131" y="189"/>
                    </a:lnTo>
                    <a:lnTo>
                      <a:pt x="150" y="149"/>
                    </a:lnTo>
                    <a:lnTo>
                      <a:pt x="175" y="94"/>
                    </a:lnTo>
                    <a:lnTo>
                      <a:pt x="196" y="79"/>
                    </a:lnTo>
                    <a:lnTo>
                      <a:pt x="202" y="43"/>
                    </a:lnTo>
                    <a:lnTo>
                      <a:pt x="213" y="68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74" name="Freeform 145">
                <a:extLst>
                  <a:ext uri="{FF2B5EF4-FFF2-40B4-BE49-F238E27FC236}">
                    <a16:creationId xmlns:a16="http://schemas.microsoft.com/office/drawing/2014/main" id="{90C4E974-57A6-4ECC-8412-498AE6CC69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4" y="1166"/>
                <a:ext cx="454" cy="338"/>
              </a:xfrm>
              <a:custGeom>
                <a:avLst/>
                <a:gdLst>
                  <a:gd name="T0" fmla="*/ 94795408 w 388"/>
                  <a:gd name="T1" fmla="*/ 3991361 h 299"/>
                  <a:gd name="T2" fmla="*/ 94795408 w 388"/>
                  <a:gd name="T3" fmla="*/ 4549331 h 299"/>
                  <a:gd name="T4" fmla="*/ 90612614 w 388"/>
                  <a:gd name="T5" fmla="*/ 4802689 h 299"/>
                  <a:gd name="T6" fmla="*/ 86112414 w 388"/>
                  <a:gd name="T7" fmla="*/ 4802689 h 299"/>
                  <a:gd name="T8" fmla="*/ 83354509 w 388"/>
                  <a:gd name="T9" fmla="*/ 4802689 h 299"/>
                  <a:gd name="T10" fmla="*/ 81724120 w 388"/>
                  <a:gd name="T11" fmla="*/ 4214124 h 299"/>
                  <a:gd name="T12" fmla="*/ 74497639 w 388"/>
                  <a:gd name="T13" fmla="*/ 4214124 h 299"/>
                  <a:gd name="T14" fmla="*/ 66836938 w 388"/>
                  <a:gd name="T15" fmla="*/ 4096973 h 299"/>
                  <a:gd name="T16" fmla="*/ 56713297 w 388"/>
                  <a:gd name="T17" fmla="*/ 3850784 h 299"/>
                  <a:gd name="T18" fmla="*/ 47964621 w 388"/>
                  <a:gd name="T19" fmla="*/ 3492432 h 299"/>
                  <a:gd name="T20" fmla="*/ 32131744 w 388"/>
                  <a:gd name="T21" fmla="*/ 2822369 h 299"/>
                  <a:gd name="T22" fmla="*/ 23131447 w 388"/>
                  <a:gd name="T23" fmla="*/ 2580627 h 299"/>
                  <a:gd name="T24" fmla="*/ 15939692 w 388"/>
                  <a:gd name="T25" fmla="*/ 2356993 h 299"/>
                  <a:gd name="T26" fmla="*/ 7352096 w 388"/>
                  <a:gd name="T27" fmla="*/ 1990357 h 299"/>
                  <a:gd name="T28" fmla="*/ 0 w 388"/>
                  <a:gd name="T29" fmla="*/ 1528925 h 299"/>
                  <a:gd name="T30" fmla="*/ 0 w 388"/>
                  <a:gd name="T31" fmla="*/ 0 h 299"/>
                  <a:gd name="T32" fmla="*/ 10146751 w 388"/>
                  <a:gd name="T33" fmla="*/ 0 h 299"/>
                  <a:gd name="T34" fmla="*/ 18869307 w 388"/>
                  <a:gd name="T35" fmla="*/ 0 h 299"/>
                  <a:gd name="T36" fmla="*/ 30732517 w 388"/>
                  <a:gd name="T37" fmla="*/ 1190693 h 299"/>
                  <a:gd name="T38" fmla="*/ 49419193 w 388"/>
                  <a:gd name="T39" fmla="*/ 1760700 h 299"/>
                  <a:gd name="T40" fmla="*/ 62414167 w 388"/>
                  <a:gd name="T41" fmla="*/ 1990357 h 299"/>
                  <a:gd name="T42" fmla="*/ 77439855 w 388"/>
                  <a:gd name="T43" fmla="*/ 2464450 h 299"/>
                  <a:gd name="T44" fmla="*/ 93563714 w 388"/>
                  <a:gd name="T45" fmla="*/ 3492432 h 299"/>
                  <a:gd name="T46" fmla="*/ 93563714 w 388"/>
                  <a:gd name="T47" fmla="*/ 3492432 h 299"/>
                  <a:gd name="T48" fmla="*/ 94795408 w 388"/>
                  <a:gd name="T49" fmla="*/ 3991361 h 29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8"/>
                  <a:gd name="T76" fmla="*/ 0 h 299"/>
                  <a:gd name="T77" fmla="*/ 388 w 388"/>
                  <a:gd name="T78" fmla="*/ 299 h 29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8" h="299">
                    <a:moveTo>
                      <a:pt x="387" y="248"/>
                    </a:moveTo>
                    <a:lnTo>
                      <a:pt x="387" y="284"/>
                    </a:lnTo>
                    <a:lnTo>
                      <a:pt x="369" y="298"/>
                    </a:lnTo>
                    <a:lnTo>
                      <a:pt x="351" y="298"/>
                    </a:lnTo>
                    <a:lnTo>
                      <a:pt x="339" y="298"/>
                    </a:lnTo>
                    <a:lnTo>
                      <a:pt x="333" y="262"/>
                    </a:lnTo>
                    <a:lnTo>
                      <a:pt x="303" y="262"/>
                    </a:lnTo>
                    <a:lnTo>
                      <a:pt x="273" y="255"/>
                    </a:lnTo>
                    <a:lnTo>
                      <a:pt x="232" y="240"/>
                    </a:lnTo>
                    <a:lnTo>
                      <a:pt x="196" y="218"/>
                    </a:lnTo>
                    <a:lnTo>
                      <a:pt x="131" y="175"/>
                    </a:lnTo>
                    <a:lnTo>
                      <a:pt x="95" y="160"/>
                    </a:lnTo>
                    <a:lnTo>
                      <a:pt x="65" y="146"/>
                    </a:lnTo>
                    <a:lnTo>
                      <a:pt x="30" y="124"/>
                    </a:lnTo>
                    <a:lnTo>
                      <a:pt x="0" y="95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77" y="0"/>
                    </a:lnTo>
                    <a:lnTo>
                      <a:pt x="125" y="73"/>
                    </a:lnTo>
                    <a:lnTo>
                      <a:pt x="202" y="110"/>
                    </a:lnTo>
                    <a:lnTo>
                      <a:pt x="255" y="124"/>
                    </a:lnTo>
                    <a:lnTo>
                      <a:pt x="315" y="153"/>
                    </a:lnTo>
                    <a:lnTo>
                      <a:pt x="381" y="218"/>
                    </a:lnTo>
                    <a:lnTo>
                      <a:pt x="387" y="248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75" name="Freeform 146">
                <a:extLst>
                  <a:ext uri="{FF2B5EF4-FFF2-40B4-BE49-F238E27FC236}">
                    <a16:creationId xmlns:a16="http://schemas.microsoft.com/office/drawing/2014/main" id="{0D301A3D-6B45-4EE7-BA9C-4A8D83EB11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0" y="1264"/>
                <a:ext cx="313" cy="647"/>
              </a:xfrm>
              <a:custGeom>
                <a:avLst/>
                <a:gdLst>
                  <a:gd name="T0" fmla="*/ 75736931 w 267"/>
                  <a:gd name="T1" fmla="*/ 748465 h 573"/>
                  <a:gd name="T2" fmla="*/ 53817887 w 267"/>
                  <a:gd name="T3" fmla="*/ 0 h 573"/>
                  <a:gd name="T4" fmla="*/ 40247048 w 267"/>
                  <a:gd name="T5" fmla="*/ 0 h 573"/>
                  <a:gd name="T6" fmla="*/ 33578772 w 267"/>
                  <a:gd name="T7" fmla="*/ 0 h 573"/>
                  <a:gd name="T8" fmla="*/ 20843257 w 267"/>
                  <a:gd name="T9" fmla="*/ 933491 h 573"/>
                  <a:gd name="T10" fmla="*/ 16947871 w 267"/>
                  <a:gd name="T11" fmla="*/ 1309548 h 573"/>
                  <a:gd name="T12" fmla="*/ 33578772 w 267"/>
                  <a:gd name="T13" fmla="*/ 2674972 h 573"/>
                  <a:gd name="T14" fmla="*/ 29060750 w 267"/>
                  <a:gd name="T15" fmla="*/ 4169853 h 573"/>
                  <a:gd name="T16" fmla="*/ 19867729 w 267"/>
                  <a:gd name="T17" fmla="*/ 6324275 h 573"/>
                  <a:gd name="T18" fmla="*/ 0 w 267"/>
                  <a:gd name="T19" fmla="*/ 6526742 h 573"/>
                  <a:gd name="T20" fmla="*/ 5096876 w 267"/>
                  <a:gd name="T21" fmla="*/ 7290720 h 573"/>
                  <a:gd name="T22" fmla="*/ 18178944 w 267"/>
                  <a:gd name="T23" fmla="*/ 7735963 h 573"/>
                  <a:gd name="T24" fmla="*/ 26695255 w 267"/>
                  <a:gd name="T25" fmla="*/ 7833713 h 573"/>
                  <a:gd name="T26" fmla="*/ 29920957 w 267"/>
                  <a:gd name="T27" fmla="*/ 7925918 h 573"/>
                  <a:gd name="T28" fmla="*/ 36787780 w 267"/>
                  <a:gd name="T29" fmla="*/ 8050708 h 573"/>
                  <a:gd name="T30" fmla="*/ 41928190 w 267"/>
                  <a:gd name="T31" fmla="*/ 8050708 h 573"/>
                  <a:gd name="T32" fmla="*/ 53817887 w 267"/>
                  <a:gd name="T33" fmla="*/ 8050708 h 573"/>
                  <a:gd name="T34" fmla="*/ 63841965 w 267"/>
                  <a:gd name="T35" fmla="*/ 8399190 h 573"/>
                  <a:gd name="T36" fmla="*/ 72533360 w 267"/>
                  <a:gd name="T37" fmla="*/ 6970305 h 573"/>
                  <a:gd name="T38" fmla="*/ 60447697 w 267"/>
                  <a:gd name="T39" fmla="*/ 6644048 h 573"/>
                  <a:gd name="T40" fmla="*/ 57938023 w 267"/>
                  <a:gd name="T41" fmla="*/ 5646570 h 573"/>
                  <a:gd name="T42" fmla="*/ 57938023 w 267"/>
                  <a:gd name="T43" fmla="*/ 4360712 h 573"/>
                  <a:gd name="T44" fmla="*/ 68723904 w 267"/>
                  <a:gd name="T45" fmla="*/ 2896488 h 573"/>
                  <a:gd name="T46" fmla="*/ 73959301 w 267"/>
                  <a:gd name="T47" fmla="*/ 2148153 h 573"/>
                  <a:gd name="T48" fmla="*/ 73959301 w 267"/>
                  <a:gd name="T49" fmla="*/ 1934678 h 573"/>
                  <a:gd name="T50" fmla="*/ 75736931 w 267"/>
                  <a:gd name="T51" fmla="*/ 748465 h 57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67"/>
                  <a:gd name="T79" fmla="*/ 0 h 573"/>
                  <a:gd name="T80" fmla="*/ 267 w 267"/>
                  <a:gd name="T81" fmla="*/ 573 h 57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67" h="573">
                    <a:moveTo>
                      <a:pt x="266" y="51"/>
                    </a:moveTo>
                    <a:lnTo>
                      <a:pt x="189" y="0"/>
                    </a:lnTo>
                    <a:lnTo>
                      <a:pt x="142" y="0"/>
                    </a:lnTo>
                    <a:lnTo>
                      <a:pt x="118" y="0"/>
                    </a:lnTo>
                    <a:lnTo>
                      <a:pt x="73" y="64"/>
                    </a:lnTo>
                    <a:lnTo>
                      <a:pt x="60" y="89"/>
                    </a:lnTo>
                    <a:lnTo>
                      <a:pt x="118" y="182"/>
                    </a:lnTo>
                    <a:lnTo>
                      <a:pt x="102" y="283"/>
                    </a:lnTo>
                    <a:lnTo>
                      <a:pt x="70" y="430"/>
                    </a:lnTo>
                    <a:lnTo>
                      <a:pt x="0" y="445"/>
                    </a:lnTo>
                    <a:lnTo>
                      <a:pt x="18" y="496"/>
                    </a:lnTo>
                    <a:lnTo>
                      <a:pt x="64" y="525"/>
                    </a:lnTo>
                    <a:lnTo>
                      <a:pt x="94" y="532"/>
                    </a:lnTo>
                    <a:lnTo>
                      <a:pt x="106" y="539"/>
                    </a:lnTo>
                    <a:lnTo>
                      <a:pt x="130" y="547"/>
                    </a:lnTo>
                    <a:lnTo>
                      <a:pt x="148" y="547"/>
                    </a:lnTo>
                    <a:lnTo>
                      <a:pt x="189" y="547"/>
                    </a:lnTo>
                    <a:lnTo>
                      <a:pt x="225" y="572"/>
                    </a:lnTo>
                    <a:lnTo>
                      <a:pt x="255" y="475"/>
                    </a:lnTo>
                    <a:lnTo>
                      <a:pt x="213" y="452"/>
                    </a:lnTo>
                    <a:lnTo>
                      <a:pt x="204" y="384"/>
                    </a:lnTo>
                    <a:lnTo>
                      <a:pt x="204" y="298"/>
                    </a:lnTo>
                    <a:lnTo>
                      <a:pt x="242" y="197"/>
                    </a:lnTo>
                    <a:lnTo>
                      <a:pt x="260" y="146"/>
                    </a:lnTo>
                    <a:lnTo>
                      <a:pt x="260" y="131"/>
                    </a:lnTo>
                    <a:lnTo>
                      <a:pt x="266" y="51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76" name="Freeform 147">
                <a:extLst>
                  <a:ext uri="{FF2B5EF4-FFF2-40B4-BE49-F238E27FC236}">
                    <a16:creationId xmlns:a16="http://schemas.microsoft.com/office/drawing/2014/main" id="{0452AEFF-17E9-4795-BDDE-1298B30325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4" y="1331"/>
                <a:ext cx="204" cy="373"/>
              </a:xfrm>
              <a:custGeom>
                <a:avLst/>
                <a:gdLst>
                  <a:gd name="T0" fmla="*/ 19635457 w 175"/>
                  <a:gd name="T1" fmla="*/ 0 h 331"/>
                  <a:gd name="T2" fmla="*/ 16657971 w 175"/>
                  <a:gd name="T3" fmla="*/ 0 h 331"/>
                  <a:gd name="T4" fmla="*/ 13233133 w 175"/>
                  <a:gd name="T5" fmla="*/ 544644 h 331"/>
                  <a:gd name="T6" fmla="*/ 14415295 w 175"/>
                  <a:gd name="T7" fmla="*/ 1093777 h 331"/>
                  <a:gd name="T8" fmla="*/ 7806476 w 175"/>
                  <a:gd name="T9" fmla="*/ 1896836 h 331"/>
                  <a:gd name="T10" fmla="*/ 3043031 w 175"/>
                  <a:gd name="T11" fmla="*/ 2811205 h 331"/>
                  <a:gd name="T12" fmla="*/ 876546 w 175"/>
                  <a:gd name="T13" fmla="*/ 3317562 h 331"/>
                  <a:gd name="T14" fmla="*/ 0 w 175"/>
                  <a:gd name="T15" fmla="*/ 4143588 h 331"/>
                  <a:gd name="T16" fmla="*/ 5619204 w 175"/>
                  <a:gd name="T17" fmla="*/ 4101054 h 331"/>
                  <a:gd name="T18" fmla="*/ 13226370 w 175"/>
                  <a:gd name="T19" fmla="*/ 3685506 h 331"/>
                  <a:gd name="T20" fmla="*/ 19635457 w 175"/>
                  <a:gd name="T21" fmla="*/ 3446941 h 331"/>
                  <a:gd name="T22" fmla="*/ 24167524 w 175"/>
                  <a:gd name="T23" fmla="*/ 3446941 h 331"/>
                  <a:gd name="T24" fmla="*/ 26235996 w 175"/>
                  <a:gd name="T25" fmla="*/ 3179548 h 331"/>
                  <a:gd name="T26" fmla="*/ 27754635 w 175"/>
                  <a:gd name="T27" fmla="*/ 2664801 h 331"/>
                  <a:gd name="T28" fmla="*/ 29974205 w 175"/>
                  <a:gd name="T29" fmla="*/ 2169549 h 331"/>
                  <a:gd name="T30" fmla="*/ 31759341 w 175"/>
                  <a:gd name="T31" fmla="*/ 1652500 h 331"/>
                  <a:gd name="T32" fmla="*/ 26235996 w 175"/>
                  <a:gd name="T33" fmla="*/ 1172340 h 331"/>
                  <a:gd name="T34" fmla="*/ 31030168 w 175"/>
                  <a:gd name="T35" fmla="*/ 499145 h 331"/>
                  <a:gd name="T36" fmla="*/ 25484375 w 175"/>
                  <a:gd name="T37" fmla="*/ 450824 h 331"/>
                  <a:gd name="T38" fmla="*/ 19635457 w 175"/>
                  <a:gd name="T39" fmla="*/ 0 h 33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5"/>
                  <a:gd name="T61" fmla="*/ 0 h 331"/>
                  <a:gd name="T62" fmla="*/ 175 w 175"/>
                  <a:gd name="T63" fmla="*/ 331 h 33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5" h="331">
                    <a:moveTo>
                      <a:pt x="108" y="0"/>
                    </a:moveTo>
                    <a:lnTo>
                      <a:pt x="91" y="0"/>
                    </a:lnTo>
                    <a:lnTo>
                      <a:pt x="73" y="44"/>
                    </a:lnTo>
                    <a:lnTo>
                      <a:pt x="79" y="87"/>
                    </a:lnTo>
                    <a:lnTo>
                      <a:pt x="43" y="152"/>
                    </a:lnTo>
                    <a:lnTo>
                      <a:pt x="17" y="224"/>
                    </a:lnTo>
                    <a:lnTo>
                      <a:pt x="5" y="264"/>
                    </a:lnTo>
                    <a:lnTo>
                      <a:pt x="0" y="330"/>
                    </a:lnTo>
                    <a:lnTo>
                      <a:pt x="31" y="327"/>
                    </a:lnTo>
                    <a:lnTo>
                      <a:pt x="72" y="295"/>
                    </a:lnTo>
                    <a:lnTo>
                      <a:pt x="108" y="276"/>
                    </a:lnTo>
                    <a:lnTo>
                      <a:pt x="132" y="276"/>
                    </a:lnTo>
                    <a:lnTo>
                      <a:pt x="144" y="254"/>
                    </a:lnTo>
                    <a:lnTo>
                      <a:pt x="153" y="213"/>
                    </a:lnTo>
                    <a:lnTo>
                      <a:pt x="165" y="173"/>
                    </a:lnTo>
                    <a:lnTo>
                      <a:pt x="174" y="132"/>
                    </a:lnTo>
                    <a:lnTo>
                      <a:pt x="144" y="94"/>
                    </a:lnTo>
                    <a:lnTo>
                      <a:pt x="170" y="40"/>
                    </a:lnTo>
                    <a:lnTo>
                      <a:pt x="140" y="36"/>
                    </a:lnTo>
                    <a:lnTo>
                      <a:pt x="108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77" name="Freeform 148">
                <a:extLst>
                  <a:ext uri="{FF2B5EF4-FFF2-40B4-BE49-F238E27FC236}">
                    <a16:creationId xmlns:a16="http://schemas.microsoft.com/office/drawing/2014/main" id="{8A381BE4-A0FB-4C2A-B843-DC0BEF9FB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0" y="1060"/>
                <a:ext cx="292" cy="264"/>
              </a:xfrm>
              <a:custGeom>
                <a:avLst/>
                <a:gdLst>
                  <a:gd name="T0" fmla="*/ 21340155 w 250"/>
                  <a:gd name="T1" fmla="*/ 94743 h 234"/>
                  <a:gd name="T2" fmla="*/ 17493357 w 250"/>
                  <a:gd name="T3" fmla="*/ 94743 h 234"/>
                  <a:gd name="T4" fmla="*/ 10106554 w 250"/>
                  <a:gd name="T5" fmla="*/ 94743 h 234"/>
                  <a:gd name="T6" fmla="*/ 1342289 w 250"/>
                  <a:gd name="T7" fmla="*/ 94743 h 234"/>
                  <a:gd name="T8" fmla="*/ 0 w 250"/>
                  <a:gd name="T9" fmla="*/ 682052 h 234"/>
                  <a:gd name="T10" fmla="*/ 0 w 250"/>
                  <a:gd name="T11" fmla="*/ 1599542 h 234"/>
                  <a:gd name="T12" fmla="*/ 0 w 250"/>
                  <a:gd name="T13" fmla="*/ 1790284 h 234"/>
                  <a:gd name="T14" fmla="*/ 6342706 w 250"/>
                  <a:gd name="T15" fmla="*/ 2388309 h 234"/>
                  <a:gd name="T16" fmla="*/ 12806010 w 250"/>
                  <a:gd name="T17" fmla="*/ 2597058 h 234"/>
                  <a:gd name="T18" fmla="*/ 17493357 w 250"/>
                  <a:gd name="T19" fmla="*/ 2794716 h 234"/>
                  <a:gd name="T20" fmla="*/ 30326180 w 250"/>
                  <a:gd name="T21" fmla="*/ 2900509 h 234"/>
                  <a:gd name="T22" fmla="*/ 36635772 w 250"/>
                  <a:gd name="T23" fmla="*/ 3215192 h 234"/>
                  <a:gd name="T24" fmla="*/ 37976398 w 250"/>
                  <a:gd name="T25" fmla="*/ 3215192 h 234"/>
                  <a:gd name="T26" fmla="*/ 53007054 w 250"/>
                  <a:gd name="T27" fmla="*/ 2900509 h 234"/>
                  <a:gd name="T28" fmla="*/ 51808314 w 250"/>
                  <a:gd name="T29" fmla="*/ 1406520 h 234"/>
                  <a:gd name="T30" fmla="*/ 36635772 w 250"/>
                  <a:gd name="T31" fmla="*/ 987287 h 234"/>
                  <a:gd name="T32" fmla="*/ 27837362 w 250"/>
                  <a:gd name="T33" fmla="*/ 0 h 234"/>
                  <a:gd name="T34" fmla="*/ 28995187 w 250"/>
                  <a:gd name="T35" fmla="*/ 0 h 234"/>
                  <a:gd name="T36" fmla="*/ 21340155 w 250"/>
                  <a:gd name="T37" fmla="*/ 94743 h 2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50"/>
                  <a:gd name="T58" fmla="*/ 0 h 234"/>
                  <a:gd name="T59" fmla="*/ 250 w 250"/>
                  <a:gd name="T60" fmla="*/ 234 h 2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50" h="234">
                    <a:moveTo>
                      <a:pt x="100" y="7"/>
                    </a:moveTo>
                    <a:lnTo>
                      <a:pt x="82" y="7"/>
                    </a:lnTo>
                    <a:lnTo>
                      <a:pt x="47" y="7"/>
                    </a:lnTo>
                    <a:lnTo>
                      <a:pt x="6" y="7"/>
                    </a:lnTo>
                    <a:lnTo>
                      <a:pt x="0" y="50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29" y="174"/>
                    </a:lnTo>
                    <a:lnTo>
                      <a:pt x="59" y="189"/>
                    </a:lnTo>
                    <a:lnTo>
                      <a:pt x="82" y="204"/>
                    </a:lnTo>
                    <a:lnTo>
                      <a:pt x="142" y="211"/>
                    </a:lnTo>
                    <a:lnTo>
                      <a:pt x="172" y="233"/>
                    </a:lnTo>
                    <a:lnTo>
                      <a:pt x="178" y="233"/>
                    </a:lnTo>
                    <a:lnTo>
                      <a:pt x="249" y="211"/>
                    </a:lnTo>
                    <a:lnTo>
                      <a:pt x="243" y="102"/>
                    </a:lnTo>
                    <a:lnTo>
                      <a:pt x="172" y="72"/>
                    </a:lnTo>
                    <a:lnTo>
                      <a:pt x="130" y="0"/>
                    </a:lnTo>
                    <a:lnTo>
                      <a:pt x="136" y="0"/>
                    </a:lnTo>
                    <a:lnTo>
                      <a:pt x="100" y="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78" name="Freeform 149">
                <a:extLst>
                  <a:ext uri="{FF2B5EF4-FFF2-40B4-BE49-F238E27FC236}">
                    <a16:creationId xmlns:a16="http://schemas.microsoft.com/office/drawing/2014/main" id="{6989CECA-7E92-4CF0-A1C3-47C7BB044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1" y="2439"/>
                <a:ext cx="127" cy="100"/>
              </a:xfrm>
              <a:custGeom>
                <a:avLst/>
                <a:gdLst>
                  <a:gd name="T0" fmla="*/ 38890944 w 108"/>
                  <a:gd name="T1" fmla="*/ 0 h 89"/>
                  <a:gd name="T2" fmla="*/ 23549737 w 108"/>
                  <a:gd name="T3" fmla="*/ 75310 h 89"/>
                  <a:gd name="T4" fmla="*/ 10688675 w 108"/>
                  <a:gd name="T5" fmla="*/ 219425 h 89"/>
                  <a:gd name="T6" fmla="*/ 6440897 w 108"/>
                  <a:gd name="T7" fmla="*/ 573054 h 89"/>
                  <a:gd name="T8" fmla="*/ 0 w 108"/>
                  <a:gd name="T9" fmla="*/ 799499 h 89"/>
                  <a:gd name="T10" fmla="*/ 4182015 w 108"/>
                  <a:gd name="T11" fmla="*/ 870287 h 89"/>
                  <a:gd name="T12" fmla="*/ 19247984 w 108"/>
                  <a:gd name="T13" fmla="*/ 799499 h 89"/>
                  <a:gd name="T14" fmla="*/ 30294255 w 108"/>
                  <a:gd name="T15" fmla="*/ 507543 h 89"/>
                  <a:gd name="T16" fmla="*/ 32564618 w 108"/>
                  <a:gd name="T17" fmla="*/ 374106 h 89"/>
                  <a:gd name="T18" fmla="*/ 38890944 w 108"/>
                  <a:gd name="T19" fmla="*/ 0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8"/>
                  <a:gd name="T31" fmla="*/ 0 h 89"/>
                  <a:gd name="T32" fmla="*/ 108 w 108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8" h="89">
                    <a:moveTo>
                      <a:pt x="107" y="0"/>
                    </a:moveTo>
                    <a:lnTo>
                      <a:pt x="65" y="8"/>
                    </a:lnTo>
                    <a:lnTo>
                      <a:pt x="30" y="22"/>
                    </a:lnTo>
                    <a:lnTo>
                      <a:pt x="18" y="58"/>
                    </a:lnTo>
                    <a:lnTo>
                      <a:pt x="0" y="80"/>
                    </a:lnTo>
                    <a:lnTo>
                      <a:pt x="12" y="88"/>
                    </a:lnTo>
                    <a:lnTo>
                      <a:pt x="53" y="80"/>
                    </a:lnTo>
                    <a:lnTo>
                      <a:pt x="83" y="51"/>
                    </a:lnTo>
                    <a:lnTo>
                      <a:pt x="89" y="37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79" name="Freeform 150">
                <a:extLst>
                  <a:ext uri="{FF2B5EF4-FFF2-40B4-BE49-F238E27FC236}">
                    <a16:creationId xmlns:a16="http://schemas.microsoft.com/office/drawing/2014/main" id="{83EE9A1B-8813-4744-8CE0-CD1F1893C9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" y="2940"/>
                <a:ext cx="107" cy="59"/>
              </a:xfrm>
              <a:custGeom>
                <a:avLst/>
                <a:gdLst>
                  <a:gd name="T0" fmla="*/ 23912476 w 91"/>
                  <a:gd name="T1" fmla="*/ 154337 h 52"/>
                  <a:gd name="T2" fmla="*/ 2041564 w 91"/>
                  <a:gd name="T3" fmla="*/ 154337 h 52"/>
                  <a:gd name="T4" fmla="*/ 0 w 91"/>
                  <a:gd name="T5" fmla="*/ 1115367 h 52"/>
                  <a:gd name="T6" fmla="*/ 32536994 w 91"/>
                  <a:gd name="T7" fmla="*/ 619165 h 52"/>
                  <a:gd name="T8" fmla="*/ 32536994 w 91"/>
                  <a:gd name="T9" fmla="*/ 0 h 52"/>
                  <a:gd name="T10" fmla="*/ 23912476 w 91"/>
                  <a:gd name="T11" fmla="*/ 154337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1"/>
                  <a:gd name="T19" fmla="*/ 0 h 52"/>
                  <a:gd name="T20" fmla="*/ 91 w 91"/>
                  <a:gd name="T21" fmla="*/ 52 h 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1" h="52">
                    <a:moveTo>
                      <a:pt x="66" y="8"/>
                    </a:moveTo>
                    <a:lnTo>
                      <a:pt x="6" y="8"/>
                    </a:lnTo>
                    <a:lnTo>
                      <a:pt x="0" y="51"/>
                    </a:lnTo>
                    <a:lnTo>
                      <a:pt x="90" y="29"/>
                    </a:lnTo>
                    <a:lnTo>
                      <a:pt x="90" y="0"/>
                    </a:lnTo>
                    <a:lnTo>
                      <a:pt x="66" y="8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80" name="Freeform 151">
                <a:extLst>
                  <a:ext uri="{FF2B5EF4-FFF2-40B4-BE49-F238E27FC236}">
                    <a16:creationId xmlns:a16="http://schemas.microsoft.com/office/drawing/2014/main" id="{E3CD5875-6BDD-4B67-9EDB-27B9BDEB9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5" y="1554"/>
                <a:ext cx="368" cy="583"/>
              </a:xfrm>
              <a:custGeom>
                <a:avLst/>
                <a:gdLst>
                  <a:gd name="T0" fmla="*/ 66785527 w 315"/>
                  <a:gd name="T1" fmla="*/ 3353393 h 516"/>
                  <a:gd name="T2" fmla="*/ 56328310 w 315"/>
                  <a:gd name="T3" fmla="*/ 2342208 h 516"/>
                  <a:gd name="T4" fmla="*/ 48601209 w 315"/>
                  <a:gd name="T5" fmla="*/ 593127 h 516"/>
                  <a:gd name="T6" fmla="*/ 44162945 w 315"/>
                  <a:gd name="T7" fmla="*/ 0 h 516"/>
                  <a:gd name="T8" fmla="*/ 17742857 w 315"/>
                  <a:gd name="T9" fmla="*/ 392754 h 516"/>
                  <a:gd name="T10" fmla="*/ 0 w 315"/>
                  <a:gd name="T11" fmla="*/ 1092049 h 516"/>
                  <a:gd name="T12" fmla="*/ 5503684 w 315"/>
                  <a:gd name="T13" fmla="*/ 1807387 h 516"/>
                  <a:gd name="T14" fmla="*/ 8153372 w 315"/>
                  <a:gd name="T15" fmla="*/ 2735246 h 516"/>
                  <a:gd name="T16" fmla="*/ 6429701 w 315"/>
                  <a:gd name="T17" fmla="*/ 3356461 h 516"/>
                  <a:gd name="T18" fmla="*/ 30481425 w 315"/>
                  <a:gd name="T19" fmla="*/ 5016529 h 516"/>
                  <a:gd name="T20" fmla="*/ 40865331 w 315"/>
                  <a:gd name="T21" fmla="*/ 6072651 h 516"/>
                  <a:gd name="T22" fmla="*/ 47534804 w 315"/>
                  <a:gd name="T23" fmla="*/ 6976684 h 516"/>
                  <a:gd name="T24" fmla="*/ 56328310 w 315"/>
                  <a:gd name="T25" fmla="*/ 7939880 h 516"/>
                  <a:gd name="T26" fmla="*/ 64095625 w 315"/>
                  <a:gd name="T27" fmla="*/ 6179821 h 516"/>
                  <a:gd name="T28" fmla="*/ 66785527 w 315"/>
                  <a:gd name="T29" fmla="*/ 5861378 h 516"/>
                  <a:gd name="T30" fmla="*/ 67948087 w 315"/>
                  <a:gd name="T31" fmla="*/ 5549659 h 516"/>
                  <a:gd name="T32" fmla="*/ 66785527 w 315"/>
                  <a:gd name="T33" fmla="*/ 3353393 h 5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5"/>
                  <a:gd name="T52" fmla="*/ 0 h 516"/>
                  <a:gd name="T53" fmla="*/ 315 w 315"/>
                  <a:gd name="T54" fmla="*/ 516 h 5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5" h="516">
                    <a:moveTo>
                      <a:pt x="308" y="216"/>
                    </a:moveTo>
                    <a:lnTo>
                      <a:pt x="260" y="153"/>
                    </a:lnTo>
                    <a:lnTo>
                      <a:pt x="225" y="39"/>
                    </a:lnTo>
                    <a:lnTo>
                      <a:pt x="203" y="0"/>
                    </a:lnTo>
                    <a:lnTo>
                      <a:pt x="82" y="25"/>
                    </a:lnTo>
                    <a:lnTo>
                      <a:pt x="0" y="71"/>
                    </a:lnTo>
                    <a:lnTo>
                      <a:pt x="25" y="117"/>
                    </a:lnTo>
                    <a:lnTo>
                      <a:pt x="38" y="178"/>
                    </a:lnTo>
                    <a:lnTo>
                      <a:pt x="29" y="218"/>
                    </a:lnTo>
                    <a:lnTo>
                      <a:pt x="141" y="324"/>
                    </a:lnTo>
                    <a:lnTo>
                      <a:pt x="189" y="394"/>
                    </a:lnTo>
                    <a:lnTo>
                      <a:pt x="219" y="451"/>
                    </a:lnTo>
                    <a:lnTo>
                      <a:pt x="260" y="515"/>
                    </a:lnTo>
                    <a:lnTo>
                      <a:pt x="296" y="401"/>
                    </a:lnTo>
                    <a:lnTo>
                      <a:pt x="308" y="380"/>
                    </a:lnTo>
                    <a:lnTo>
                      <a:pt x="314" y="359"/>
                    </a:lnTo>
                    <a:lnTo>
                      <a:pt x="308" y="216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81" name="Freeform 152">
                <a:extLst>
                  <a:ext uri="{FF2B5EF4-FFF2-40B4-BE49-F238E27FC236}">
                    <a16:creationId xmlns:a16="http://schemas.microsoft.com/office/drawing/2014/main" id="{F4DED609-F402-4A2E-BA84-F2CB8064CB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2045"/>
                <a:ext cx="134" cy="301"/>
              </a:xfrm>
              <a:custGeom>
                <a:avLst/>
                <a:gdLst>
                  <a:gd name="T0" fmla="*/ 8526165 w 115"/>
                  <a:gd name="T1" fmla="*/ 188436 h 267"/>
                  <a:gd name="T2" fmla="*/ 3401591 w 115"/>
                  <a:gd name="T3" fmla="*/ 0 h 267"/>
                  <a:gd name="T4" fmla="*/ 1 w 115"/>
                  <a:gd name="T5" fmla="*/ 1223183 h 267"/>
                  <a:gd name="T6" fmla="*/ 737247 w 115"/>
                  <a:gd name="T7" fmla="*/ 1931863 h 267"/>
                  <a:gd name="T8" fmla="*/ 737247 w 115"/>
                  <a:gd name="T9" fmla="*/ 2854233 h 267"/>
                  <a:gd name="T10" fmla="*/ 0 w 115"/>
                  <a:gd name="T11" fmla="*/ 3287886 h 267"/>
                  <a:gd name="T12" fmla="*/ 13469291 w 115"/>
                  <a:gd name="T13" fmla="*/ 3455632 h 267"/>
                  <a:gd name="T14" fmla="*/ 20155948 w 115"/>
                  <a:gd name="T15" fmla="*/ 2912541 h 267"/>
                  <a:gd name="T16" fmla="*/ 19042623 w 115"/>
                  <a:gd name="T17" fmla="*/ 2153413 h 267"/>
                  <a:gd name="T18" fmla="*/ 20155948 w 115"/>
                  <a:gd name="T19" fmla="*/ 1803230 h 267"/>
                  <a:gd name="T20" fmla="*/ 20155948 w 115"/>
                  <a:gd name="T21" fmla="*/ 1328504 h 267"/>
                  <a:gd name="T22" fmla="*/ 16929982 w 115"/>
                  <a:gd name="T23" fmla="*/ 941120 h 267"/>
                  <a:gd name="T24" fmla="*/ 8526165 w 115"/>
                  <a:gd name="T25" fmla="*/ 188436 h 26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15"/>
                  <a:gd name="T40" fmla="*/ 0 h 267"/>
                  <a:gd name="T41" fmla="*/ 115 w 115"/>
                  <a:gd name="T42" fmla="*/ 267 h 26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15" h="267">
                    <a:moveTo>
                      <a:pt x="49" y="15"/>
                    </a:moveTo>
                    <a:lnTo>
                      <a:pt x="19" y="0"/>
                    </a:lnTo>
                    <a:lnTo>
                      <a:pt x="1" y="95"/>
                    </a:lnTo>
                    <a:lnTo>
                      <a:pt x="4" y="149"/>
                    </a:lnTo>
                    <a:lnTo>
                      <a:pt x="4" y="220"/>
                    </a:lnTo>
                    <a:lnTo>
                      <a:pt x="0" y="255"/>
                    </a:lnTo>
                    <a:lnTo>
                      <a:pt x="76" y="266"/>
                    </a:lnTo>
                    <a:lnTo>
                      <a:pt x="114" y="225"/>
                    </a:lnTo>
                    <a:lnTo>
                      <a:pt x="108" y="167"/>
                    </a:lnTo>
                    <a:lnTo>
                      <a:pt x="114" y="139"/>
                    </a:lnTo>
                    <a:lnTo>
                      <a:pt x="114" y="102"/>
                    </a:lnTo>
                    <a:lnTo>
                      <a:pt x="96" y="73"/>
                    </a:lnTo>
                    <a:lnTo>
                      <a:pt x="49" y="15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82" name="Freeform 153">
                <a:extLst>
                  <a:ext uri="{FF2B5EF4-FFF2-40B4-BE49-F238E27FC236}">
                    <a16:creationId xmlns:a16="http://schemas.microsoft.com/office/drawing/2014/main" id="{72A732E6-1753-4119-9639-D0EB7328D6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0" y="1774"/>
                <a:ext cx="112" cy="96"/>
              </a:xfrm>
              <a:custGeom>
                <a:avLst/>
                <a:gdLst>
                  <a:gd name="T0" fmla="*/ 2471934 w 95"/>
                  <a:gd name="T1" fmla="*/ 0 h 85"/>
                  <a:gd name="T2" fmla="*/ 0 w 95"/>
                  <a:gd name="T3" fmla="*/ 780505 h 85"/>
                  <a:gd name="T4" fmla="*/ 7825242 w 95"/>
                  <a:gd name="T5" fmla="*/ 1192588 h 85"/>
                  <a:gd name="T6" fmla="*/ 26898406 w 95"/>
                  <a:gd name="T7" fmla="*/ 1268098 h 85"/>
                  <a:gd name="T8" fmla="*/ 41817869 w 95"/>
                  <a:gd name="T9" fmla="*/ 890037 h 85"/>
                  <a:gd name="T10" fmla="*/ 2471934 w 95"/>
                  <a:gd name="T11" fmla="*/ 0 h 8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5"/>
                  <a:gd name="T19" fmla="*/ 0 h 85"/>
                  <a:gd name="T20" fmla="*/ 95 w 95"/>
                  <a:gd name="T21" fmla="*/ 85 h 8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5" h="85">
                    <a:moveTo>
                      <a:pt x="6" y="0"/>
                    </a:moveTo>
                    <a:lnTo>
                      <a:pt x="0" y="51"/>
                    </a:lnTo>
                    <a:lnTo>
                      <a:pt x="18" y="80"/>
                    </a:lnTo>
                    <a:lnTo>
                      <a:pt x="60" y="84"/>
                    </a:lnTo>
                    <a:lnTo>
                      <a:pt x="94" y="59"/>
                    </a:lnTo>
                    <a:lnTo>
                      <a:pt x="6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83" name="Freeform 154">
                <a:extLst>
                  <a:ext uri="{FF2B5EF4-FFF2-40B4-BE49-F238E27FC236}">
                    <a16:creationId xmlns:a16="http://schemas.microsoft.com/office/drawing/2014/main" id="{8AA06E43-AC01-44D7-B71C-FB71F26255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2" y="1487"/>
                <a:ext cx="195" cy="296"/>
              </a:xfrm>
              <a:custGeom>
                <a:avLst/>
                <a:gdLst>
                  <a:gd name="T0" fmla="*/ 8728112 w 167"/>
                  <a:gd name="T1" fmla="*/ 0 h 263"/>
                  <a:gd name="T2" fmla="*/ 3859742 w 167"/>
                  <a:gd name="T3" fmla="*/ 82986 h 263"/>
                  <a:gd name="T4" fmla="*/ 0 w 167"/>
                  <a:gd name="T5" fmla="*/ 342798 h 263"/>
                  <a:gd name="T6" fmla="*/ 5178982 w 167"/>
                  <a:gd name="T7" fmla="*/ 1234940 h 263"/>
                  <a:gd name="T8" fmla="*/ 16033707 w 167"/>
                  <a:gd name="T9" fmla="*/ 2076792 h 263"/>
                  <a:gd name="T10" fmla="*/ 16033707 w 167"/>
                  <a:gd name="T11" fmla="*/ 2404589 h 263"/>
                  <a:gd name="T12" fmla="*/ 21106548 w 167"/>
                  <a:gd name="T13" fmla="*/ 2560423 h 263"/>
                  <a:gd name="T14" fmla="*/ 32201786 w 167"/>
                  <a:gd name="T15" fmla="*/ 2979722 h 263"/>
                  <a:gd name="T16" fmla="*/ 33602503 w 167"/>
                  <a:gd name="T17" fmla="*/ 2647523 h 263"/>
                  <a:gd name="T18" fmla="*/ 34711379 w 167"/>
                  <a:gd name="T19" fmla="*/ 2147175 h 263"/>
                  <a:gd name="T20" fmla="*/ 34711379 w 167"/>
                  <a:gd name="T21" fmla="*/ 1564291 h 263"/>
                  <a:gd name="T22" fmla="*/ 34711379 w 167"/>
                  <a:gd name="T23" fmla="*/ 1310533 h 263"/>
                  <a:gd name="T24" fmla="*/ 34711379 w 167"/>
                  <a:gd name="T25" fmla="*/ 1310533 h 263"/>
                  <a:gd name="T26" fmla="*/ 8728112 w 167"/>
                  <a:gd name="T27" fmla="*/ 0 h 26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67"/>
                  <a:gd name="T43" fmla="*/ 0 h 263"/>
                  <a:gd name="T44" fmla="*/ 167 w 167"/>
                  <a:gd name="T45" fmla="*/ 263 h 26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67" h="263">
                    <a:moveTo>
                      <a:pt x="42" y="0"/>
                    </a:moveTo>
                    <a:lnTo>
                      <a:pt x="18" y="7"/>
                    </a:lnTo>
                    <a:lnTo>
                      <a:pt x="0" y="29"/>
                    </a:lnTo>
                    <a:lnTo>
                      <a:pt x="24" y="109"/>
                    </a:lnTo>
                    <a:lnTo>
                      <a:pt x="77" y="182"/>
                    </a:lnTo>
                    <a:lnTo>
                      <a:pt x="77" y="211"/>
                    </a:lnTo>
                    <a:lnTo>
                      <a:pt x="101" y="226"/>
                    </a:lnTo>
                    <a:lnTo>
                      <a:pt x="155" y="262"/>
                    </a:lnTo>
                    <a:lnTo>
                      <a:pt x="161" y="233"/>
                    </a:lnTo>
                    <a:lnTo>
                      <a:pt x="166" y="189"/>
                    </a:lnTo>
                    <a:lnTo>
                      <a:pt x="166" y="138"/>
                    </a:lnTo>
                    <a:lnTo>
                      <a:pt x="166" y="116"/>
                    </a:lnTo>
                    <a:lnTo>
                      <a:pt x="42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84" name="Freeform 155">
                <a:extLst>
                  <a:ext uri="{FF2B5EF4-FFF2-40B4-BE49-F238E27FC236}">
                    <a16:creationId xmlns:a16="http://schemas.microsoft.com/office/drawing/2014/main" id="{FC5E7CFB-E44A-41DF-950B-D4D8DED02C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1" y="1412"/>
                <a:ext cx="266" cy="363"/>
              </a:xfrm>
              <a:custGeom>
                <a:avLst/>
                <a:gdLst>
                  <a:gd name="T0" fmla="*/ 52367647 w 227"/>
                  <a:gd name="T1" fmla="*/ 0 h 322"/>
                  <a:gd name="T2" fmla="*/ 32690948 w 227"/>
                  <a:gd name="T3" fmla="*/ 188314 h 322"/>
                  <a:gd name="T4" fmla="*/ 17954739 w 227"/>
                  <a:gd name="T5" fmla="*/ 386534 h 322"/>
                  <a:gd name="T6" fmla="*/ 8130195 w 227"/>
                  <a:gd name="T7" fmla="*/ 778830 h 322"/>
                  <a:gd name="T8" fmla="*/ 4983348 w 227"/>
                  <a:gd name="T9" fmla="*/ 1136697 h 322"/>
                  <a:gd name="T10" fmla="*/ 1642597 w 227"/>
                  <a:gd name="T11" fmla="*/ 1618765 h 322"/>
                  <a:gd name="T12" fmla="*/ 0 w 227"/>
                  <a:gd name="T13" fmla="*/ 2340787 h 322"/>
                  <a:gd name="T14" fmla="*/ 0 w 227"/>
                  <a:gd name="T15" fmla="*/ 2915188 h 322"/>
                  <a:gd name="T16" fmla="*/ 8418052 w 227"/>
                  <a:gd name="T17" fmla="*/ 3594831 h 322"/>
                  <a:gd name="T18" fmla="*/ 21049203 w 227"/>
                  <a:gd name="T19" fmla="*/ 4157801 h 322"/>
                  <a:gd name="T20" fmla="*/ 31125708 w 227"/>
                  <a:gd name="T21" fmla="*/ 3858168 h 322"/>
                  <a:gd name="T22" fmla="*/ 39142300 w 227"/>
                  <a:gd name="T23" fmla="*/ 3406052 h 322"/>
                  <a:gd name="T24" fmla="*/ 58687061 w 227"/>
                  <a:gd name="T25" fmla="*/ 2915188 h 322"/>
                  <a:gd name="T26" fmla="*/ 61097229 w 227"/>
                  <a:gd name="T27" fmla="*/ 2151832 h 322"/>
                  <a:gd name="T28" fmla="*/ 61097229 w 227"/>
                  <a:gd name="T29" fmla="*/ 1305706 h 322"/>
                  <a:gd name="T30" fmla="*/ 62276788 w 227"/>
                  <a:gd name="T31" fmla="*/ 1027411 h 322"/>
                  <a:gd name="T32" fmla="*/ 62276788 w 227"/>
                  <a:gd name="T33" fmla="*/ 834123 h 322"/>
                  <a:gd name="T34" fmla="*/ 52367647 w 227"/>
                  <a:gd name="T35" fmla="*/ 0 h 32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27"/>
                  <a:gd name="T55" fmla="*/ 0 h 322"/>
                  <a:gd name="T56" fmla="*/ 227 w 227"/>
                  <a:gd name="T57" fmla="*/ 322 h 32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27" h="322">
                    <a:moveTo>
                      <a:pt x="190" y="0"/>
                    </a:moveTo>
                    <a:lnTo>
                      <a:pt x="119" y="15"/>
                    </a:lnTo>
                    <a:lnTo>
                      <a:pt x="65" y="30"/>
                    </a:lnTo>
                    <a:lnTo>
                      <a:pt x="30" y="59"/>
                    </a:lnTo>
                    <a:lnTo>
                      <a:pt x="18" y="88"/>
                    </a:lnTo>
                    <a:lnTo>
                      <a:pt x="6" y="124"/>
                    </a:lnTo>
                    <a:lnTo>
                      <a:pt x="0" y="182"/>
                    </a:lnTo>
                    <a:lnTo>
                      <a:pt x="0" y="226"/>
                    </a:lnTo>
                    <a:lnTo>
                      <a:pt x="31" y="278"/>
                    </a:lnTo>
                    <a:lnTo>
                      <a:pt x="77" y="321"/>
                    </a:lnTo>
                    <a:lnTo>
                      <a:pt x="113" y="299"/>
                    </a:lnTo>
                    <a:lnTo>
                      <a:pt x="142" y="263"/>
                    </a:lnTo>
                    <a:lnTo>
                      <a:pt x="213" y="226"/>
                    </a:lnTo>
                    <a:lnTo>
                      <a:pt x="222" y="167"/>
                    </a:lnTo>
                    <a:lnTo>
                      <a:pt x="222" y="101"/>
                    </a:lnTo>
                    <a:lnTo>
                      <a:pt x="226" y="80"/>
                    </a:lnTo>
                    <a:lnTo>
                      <a:pt x="226" y="65"/>
                    </a:lnTo>
                    <a:lnTo>
                      <a:pt x="190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85" name="Freeform 156">
                <a:extLst>
                  <a:ext uri="{FF2B5EF4-FFF2-40B4-BE49-F238E27FC236}">
                    <a16:creationId xmlns:a16="http://schemas.microsoft.com/office/drawing/2014/main" id="{18F668D5-878C-4E61-A52A-B79421E79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8" y="1133"/>
                <a:ext cx="182" cy="330"/>
              </a:xfrm>
              <a:custGeom>
                <a:avLst/>
                <a:gdLst>
                  <a:gd name="T0" fmla="*/ 13968816 w 156"/>
                  <a:gd name="T1" fmla="*/ 0 h 292"/>
                  <a:gd name="T2" fmla="*/ 2331091 w 156"/>
                  <a:gd name="T3" fmla="*/ 352416 h 292"/>
                  <a:gd name="T4" fmla="*/ 0 w 156"/>
                  <a:gd name="T5" fmla="*/ 1164725 h 292"/>
                  <a:gd name="T6" fmla="*/ 0 w 156"/>
                  <a:gd name="T7" fmla="*/ 2288587 h 292"/>
                  <a:gd name="T8" fmla="*/ 1089041 w 156"/>
                  <a:gd name="T9" fmla="*/ 2867672 h 292"/>
                  <a:gd name="T10" fmla="*/ 6910846 w 156"/>
                  <a:gd name="T11" fmla="*/ 3430888 h 292"/>
                  <a:gd name="T12" fmla="*/ 10266332 w 156"/>
                  <a:gd name="T13" fmla="*/ 4250761 h 292"/>
                  <a:gd name="T14" fmla="*/ 19664625 w 156"/>
                  <a:gd name="T15" fmla="*/ 4592613 h 292"/>
                  <a:gd name="T16" fmla="*/ 30196563 w 156"/>
                  <a:gd name="T17" fmla="*/ 4250761 h 292"/>
                  <a:gd name="T18" fmla="*/ 30196563 w 156"/>
                  <a:gd name="T19" fmla="*/ 3877373 h 292"/>
                  <a:gd name="T20" fmla="*/ 30196563 w 156"/>
                  <a:gd name="T21" fmla="*/ 3209416 h 292"/>
                  <a:gd name="T22" fmla="*/ 30196563 w 156"/>
                  <a:gd name="T23" fmla="*/ 2766929 h 292"/>
                  <a:gd name="T24" fmla="*/ 27849900 w 156"/>
                  <a:gd name="T25" fmla="*/ 2288587 h 292"/>
                  <a:gd name="T26" fmla="*/ 13968816 w 156"/>
                  <a:gd name="T27" fmla="*/ 0 h 29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56"/>
                  <a:gd name="T43" fmla="*/ 0 h 292"/>
                  <a:gd name="T44" fmla="*/ 156 w 156"/>
                  <a:gd name="T45" fmla="*/ 292 h 29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56" h="292">
                    <a:moveTo>
                      <a:pt x="72" y="0"/>
                    </a:moveTo>
                    <a:lnTo>
                      <a:pt x="12" y="22"/>
                    </a:lnTo>
                    <a:lnTo>
                      <a:pt x="0" y="73"/>
                    </a:lnTo>
                    <a:lnTo>
                      <a:pt x="0" y="146"/>
                    </a:lnTo>
                    <a:lnTo>
                      <a:pt x="6" y="182"/>
                    </a:lnTo>
                    <a:lnTo>
                      <a:pt x="36" y="219"/>
                    </a:lnTo>
                    <a:lnTo>
                      <a:pt x="54" y="269"/>
                    </a:lnTo>
                    <a:lnTo>
                      <a:pt x="101" y="291"/>
                    </a:lnTo>
                    <a:lnTo>
                      <a:pt x="155" y="269"/>
                    </a:lnTo>
                    <a:lnTo>
                      <a:pt x="155" y="247"/>
                    </a:lnTo>
                    <a:lnTo>
                      <a:pt x="155" y="204"/>
                    </a:lnTo>
                    <a:lnTo>
                      <a:pt x="155" y="175"/>
                    </a:lnTo>
                    <a:lnTo>
                      <a:pt x="143" y="146"/>
                    </a:lnTo>
                    <a:lnTo>
                      <a:pt x="72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86" name="Freeform 157">
                <a:extLst>
                  <a:ext uri="{FF2B5EF4-FFF2-40B4-BE49-F238E27FC236}">
                    <a16:creationId xmlns:a16="http://schemas.microsoft.com/office/drawing/2014/main" id="{005B057A-F917-456E-9541-68ADF1B54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7" y="999"/>
                <a:ext cx="225" cy="437"/>
              </a:xfrm>
              <a:custGeom>
                <a:avLst/>
                <a:gdLst>
                  <a:gd name="T0" fmla="*/ 25672444 w 192"/>
                  <a:gd name="T1" fmla="*/ 1269849 h 387"/>
                  <a:gd name="T2" fmla="*/ 5857287 w 192"/>
                  <a:gd name="T3" fmla="*/ 1497135 h 387"/>
                  <a:gd name="T4" fmla="*/ 0 w 192"/>
                  <a:gd name="T5" fmla="*/ 1805983 h 387"/>
                  <a:gd name="T6" fmla="*/ 4871368 w 192"/>
                  <a:gd name="T7" fmla="*/ 2158626 h 387"/>
                  <a:gd name="T8" fmla="*/ 12945026 w 192"/>
                  <a:gd name="T9" fmla="*/ 2725139 h 387"/>
                  <a:gd name="T10" fmla="*/ 16576666 w 192"/>
                  <a:gd name="T11" fmla="*/ 3250162 h 387"/>
                  <a:gd name="T12" fmla="*/ 5066433 w 192"/>
                  <a:gd name="T13" fmla="*/ 4349761 h 387"/>
                  <a:gd name="T14" fmla="*/ 5857287 w 192"/>
                  <a:gd name="T15" fmla="*/ 5610947 h 387"/>
                  <a:gd name="T16" fmla="*/ 31751696 w 192"/>
                  <a:gd name="T17" fmla="*/ 5698180 h 387"/>
                  <a:gd name="T18" fmla="*/ 25672444 w 192"/>
                  <a:gd name="T19" fmla="*/ 4777199 h 387"/>
                  <a:gd name="T20" fmla="*/ 31262401 w 192"/>
                  <a:gd name="T21" fmla="*/ 3910582 h 387"/>
                  <a:gd name="T22" fmla="*/ 41212178 w 192"/>
                  <a:gd name="T23" fmla="*/ 3297352 h 387"/>
                  <a:gd name="T24" fmla="*/ 44463809 w 192"/>
                  <a:gd name="T25" fmla="*/ 2752443 h 387"/>
                  <a:gd name="T26" fmla="*/ 42932374 w 192"/>
                  <a:gd name="T27" fmla="*/ 1983223 h 387"/>
                  <a:gd name="T28" fmla="*/ 44463809 w 192"/>
                  <a:gd name="T29" fmla="*/ 1524189 h 387"/>
                  <a:gd name="T30" fmla="*/ 52917195 w 192"/>
                  <a:gd name="T31" fmla="*/ 0 h 387"/>
                  <a:gd name="T32" fmla="*/ 37942450 w 192"/>
                  <a:gd name="T33" fmla="*/ 480383 h 387"/>
                  <a:gd name="T34" fmla="*/ 31262401 w 192"/>
                  <a:gd name="T35" fmla="*/ 567156 h 387"/>
                  <a:gd name="T36" fmla="*/ 31262401 w 192"/>
                  <a:gd name="T37" fmla="*/ 567156 h 387"/>
                  <a:gd name="T38" fmla="*/ 25672444 w 192"/>
                  <a:gd name="T39" fmla="*/ 1269849 h 38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92"/>
                  <a:gd name="T61" fmla="*/ 0 h 387"/>
                  <a:gd name="T62" fmla="*/ 192 w 192"/>
                  <a:gd name="T63" fmla="*/ 387 h 38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92" h="387">
                    <a:moveTo>
                      <a:pt x="93" y="86"/>
                    </a:moveTo>
                    <a:lnTo>
                      <a:pt x="21" y="101"/>
                    </a:lnTo>
                    <a:lnTo>
                      <a:pt x="0" y="121"/>
                    </a:lnTo>
                    <a:lnTo>
                      <a:pt x="17" y="147"/>
                    </a:lnTo>
                    <a:lnTo>
                      <a:pt x="47" y="185"/>
                    </a:lnTo>
                    <a:lnTo>
                      <a:pt x="60" y="221"/>
                    </a:lnTo>
                    <a:lnTo>
                      <a:pt x="19" y="294"/>
                    </a:lnTo>
                    <a:lnTo>
                      <a:pt x="21" y="380"/>
                    </a:lnTo>
                    <a:lnTo>
                      <a:pt x="115" y="386"/>
                    </a:lnTo>
                    <a:lnTo>
                      <a:pt x="93" y="324"/>
                    </a:lnTo>
                    <a:lnTo>
                      <a:pt x="113" y="265"/>
                    </a:lnTo>
                    <a:lnTo>
                      <a:pt x="149" y="223"/>
                    </a:lnTo>
                    <a:lnTo>
                      <a:pt x="161" y="187"/>
                    </a:lnTo>
                    <a:lnTo>
                      <a:pt x="155" y="134"/>
                    </a:lnTo>
                    <a:lnTo>
                      <a:pt x="161" y="104"/>
                    </a:lnTo>
                    <a:lnTo>
                      <a:pt x="191" y="0"/>
                    </a:lnTo>
                    <a:lnTo>
                      <a:pt x="137" y="32"/>
                    </a:lnTo>
                    <a:lnTo>
                      <a:pt x="113" y="39"/>
                    </a:lnTo>
                    <a:lnTo>
                      <a:pt x="93" y="86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87" name="Freeform 158">
                <a:extLst>
                  <a:ext uri="{FF2B5EF4-FFF2-40B4-BE49-F238E27FC236}">
                    <a16:creationId xmlns:a16="http://schemas.microsoft.com/office/drawing/2014/main" id="{89B87EE5-AE95-42E5-A0A7-8CADF41C09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1" y="949"/>
                <a:ext cx="474" cy="109"/>
              </a:xfrm>
              <a:custGeom>
                <a:avLst/>
                <a:gdLst>
                  <a:gd name="T0" fmla="*/ 100846549 w 405"/>
                  <a:gd name="T1" fmla="*/ 1023505 h 96"/>
                  <a:gd name="T2" fmla="*/ 72819756 w 405"/>
                  <a:gd name="T3" fmla="*/ 489051 h 96"/>
                  <a:gd name="T4" fmla="*/ 49200587 w 405"/>
                  <a:gd name="T5" fmla="*/ 172948 h 96"/>
                  <a:gd name="T6" fmla="*/ 39994924 w 405"/>
                  <a:gd name="T7" fmla="*/ 0 h 96"/>
                  <a:gd name="T8" fmla="*/ 16472363 w 405"/>
                  <a:gd name="T9" fmla="*/ 0 h 96"/>
                  <a:gd name="T10" fmla="*/ 7501348 w 405"/>
                  <a:gd name="T11" fmla="*/ 0 h 96"/>
                  <a:gd name="T12" fmla="*/ 0 w 405"/>
                  <a:gd name="T13" fmla="*/ 489051 h 96"/>
                  <a:gd name="T14" fmla="*/ 0 w 405"/>
                  <a:gd name="T15" fmla="*/ 1653868 h 96"/>
                  <a:gd name="T16" fmla="*/ 2918767 w 405"/>
                  <a:gd name="T17" fmla="*/ 2192914 h 96"/>
                  <a:gd name="T18" fmla="*/ 14862186 w 405"/>
                  <a:gd name="T19" fmla="*/ 2192914 h 96"/>
                  <a:gd name="T20" fmla="*/ 38666982 w 405"/>
                  <a:gd name="T21" fmla="*/ 2192914 h 96"/>
                  <a:gd name="T22" fmla="*/ 62561461 w 405"/>
                  <a:gd name="T23" fmla="*/ 1653868 h 96"/>
                  <a:gd name="T24" fmla="*/ 62561461 w 405"/>
                  <a:gd name="T25" fmla="*/ 1653868 h 96"/>
                  <a:gd name="T26" fmla="*/ 77431116 w 405"/>
                  <a:gd name="T27" fmla="*/ 1833207 h 96"/>
                  <a:gd name="T28" fmla="*/ 83240990 w 405"/>
                  <a:gd name="T29" fmla="*/ 2192914 h 96"/>
                  <a:gd name="T30" fmla="*/ 100846549 w 405"/>
                  <a:gd name="T31" fmla="*/ 1023505 h 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05"/>
                  <a:gd name="T49" fmla="*/ 0 h 96"/>
                  <a:gd name="T50" fmla="*/ 405 w 405"/>
                  <a:gd name="T51" fmla="*/ 96 h 9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05" h="96">
                    <a:moveTo>
                      <a:pt x="404" y="44"/>
                    </a:moveTo>
                    <a:lnTo>
                      <a:pt x="291" y="22"/>
                    </a:lnTo>
                    <a:lnTo>
                      <a:pt x="197" y="8"/>
                    </a:lnTo>
                    <a:lnTo>
                      <a:pt x="161" y="0"/>
                    </a:lnTo>
                    <a:lnTo>
                      <a:pt x="66" y="0"/>
                    </a:lnTo>
                    <a:lnTo>
                      <a:pt x="30" y="0"/>
                    </a:lnTo>
                    <a:lnTo>
                      <a:pt x="0" y="22"/>
                    </a:lnTo>
                    <a:lnTo>
                      <a:pt x="0" y="73"/>
                    </a:lnTo>
                    <a:lnTo>
                      <a:pt x="12" y="95"/>
                    </a:lnTo>
                    <a:lnTo>
                      <a:pt x="60" y="95"/>
                    </a:lnTo>
                    <a:lnTo>
                      <a:pt x="155" y="95"/>
                    </a:lnTo>
                    <a:lnTo>
                      <a:pt x="250" y="73"/>
                    </a:lnTo>
                    <a:lnTo>
                      <a:pt x="309" y="81"/>
                    </a:lnTo>
                    <a:lnTo>
                      <a:pt x="333" y="95"/>
                    </a:lnTo>
                    <a:lnTo>
                      <a:pt x="404" y="44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88" name="Freeform 159">
                <a:extLst>
                  <a:ext uri="{FF2B5EF4-FFF2-40B4-BE49-F238E27FC236}">
                    <a16:creationId xmlns:a16="http://schemas.microsoft.com/office/drawing/2014/main" id="{886B17AC-F1DA-4556-8B42-87EC97F275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1056"/>
                <a:ext cx="194" cy="133"/>
              </a:xfrm>
              <a:custGeom>
                <a:avLst/>
                <a:gdLst>
                  <a:gd name="T0" fmla="*/ 36879137 w 166"/>
                  <a:gd name="T1" fmla="*/ 0 h 118"/>
                  <a:gd name="T2" fmla="*/ 14070340 w 166"/>
                  <a:gd name="T3" fmla="*/ 0 h 118"/>
                  <a:gd name="T4" fmla="*/ 2622608 w 166"/>
                  <a:gd name="T5" fmla="*/ 71061 h 118"/>
                  <a:gd name="T6" fmla="*/ 0 w 166"/>
                  <a:gd name="T7" fmla="*/ 336696 h 118"/>
                  <a:gd name="T8" fmla="*/ 5634964 w 166"/>
                  <a:gd name="T9" fmla="*/ 1046042 h 118"/>
                  <a:gd name="T10" fmla="*/ 17023826 w 166"/>
                  <a:gd name="T11" fmla="*/ 1497814 h 118"/>
                  <a:gd name="T12" fmla="*/ 25955344 w 166"/>
                  <a:gd name="T13" fmla="*/ 1315533 h 118"/>
                  <a:gd name="T14" fmla="*/ 33807612 w 166"/>
                  <a:gd name="T15" fmla="*/ 1046042 h 118"/>
                  <a:gd name="T16" fmla="*/ 33807612 w 166"/>
                  <a:gd name="T17" fmla="*/ 1046042 h 118"/>
                  <a:gd name="T18" fmla="*/ 36879137 w 166"/>
                  <a:gd name="T19" fmla="*/ 0 h 1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6"/>
                  <a:gd name="T31" fmla="*/ 0 h 118"/>
                  <a:gd name="T32" fmla="*/ 166 w 166"/>
                  <a:gd name="T33" fmla="*/ 118 h 11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6" h="118">
                    <a:moveTo>
                      <a:pt x="165" y="0"/>
                    </a:moveTo>
                    <a:lnTo>
                      <a:pt x="63" y="0"/>
                    </a:lnTo>
                    <a:lnTo>
                      <a:pt x="12" y="5"/>
                    </a:lnTo>
                    <a:lnTo>
                      <a:pt x="0" y="26"/>
                    </a:lnTo>
                    <a:lnTo>
                      <a:pt x="25" y="82"/>
                    </a:lnTo>
                    <a:lnTo>
                      <a:pt x="76" y="117"/>
                    </a:lnTo>
                    <a:lnTo>
                      <a:pt x="116" y="103"/>
                    </a:lnTo>
                    <a:lnTo>
                      <a:pt x="152" y="82"/>
                    </a:lnTo>
                    <a:lnTo>
                      <a:pt x="165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89" name="Freeform 160">
                <a:extLst>
                  <a:ext uri="{FF2B5EF4-FFF2-40B4-BE49-F238E27FC236}">
                    <a16:creationId xmlns:a16="http://schemas.microsoft.com/office/drawing/2014/main" id="{15B2D475-B439-46E4-A879-9D2C922DAB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983"/>
                <a:ext cx="312" cy="272"/>
              </a:xfrm>
              <a:custGeom>
                <a:avLst/>
                <a:gdLst>
                  <a:gd name="T0" fmla="*/ 46999407 w 267"/>
                  <a:gd name="T1" fmla="*/ 621469 h 241"/>
                  <a:gd name="T2" fmla="*/ 32670456 w 267"/>
                  <a:gd name="T3" fmla="*/ 295108 h 241"/>
                  <a:gd name="T4" fmla="*/ 18164397 w 267"/>
                  <a:gd name="T5" fmla="*/ 0 h 241"/>
                  <a:gd name="T6" fmla="*/ 5017627 w 267"/>
                  <a:gd name="T7" fmla="*/ 0 h 241"/>
                  <a:gd name="T8" fmla="*/ 1175138 w 267"/>
                  <a:gd name="T9" fmla="*/ 96445 h 241"/>
                  <a:gd name="T10" fmla="*/ 0 w 267"/>
                  <a:gd name="T11" fmla="*/ 621469 h 241"/>
                  <a:gd name="T12" fmla="*/ 0 w 267"/>
                  <a:gd name="T13" fmla="*/ 1138095 h 241"/>
                  <a:gd name="T14" fmla="*/ 2560387 w 267"/>
                  <a:gd name="T15" fmla="*/ 1550918 h 241"/>
                  <a:gd name="T16" fmla="*/ 4293931 w 267"/>
                  <a:gd name="T17" fmla="*/ 2223036 h 241"/>
                  <a:gd name="T18" fmla="*/ 7450451 w 267"/>
                  <a:gd name="T19" fmla="*/ 2632732 h 241"/>
                  <a:gd name="T20" fmla="*/ 13185481 w 267"/>
                  <a:gd name="T21" fmla="*/ 2668265 h 241"/>
                  <a:gd name="T22" fmla="*/ 16989958 w 267"/>
                  <a:gd name="T23" fmla="*/ 2769844 h 241"/>
                  <a:gd name="T24" fmla="*/ 24770045 w 267"/>
                  <a:gd name="T25" fmla="*/ 3195966 h 241"/>
                  <a:gd name="T26" fmla="*/ 40220646 w 267"/>
                  <a:gd name="T27" fmla="*/ 3353593 h 241"/>
                  <a:gd name="T28" fmla="*/ 48295043 w 267"/>
                  <a:gd name="T29" fmla="*/ 3398856 h 241"/>
                  <a:gd name="T30" fmla="*/ 58533659 w 267"/>
                  <a:gd name="T31" fmla="*/ 2769844 h 241"/>
                  <a:gd name="T32" fmla="*/ 56357639 w 267"/>
                  <a:gd name="T33" fmla="*/ 2872668 h 241"/>
                  <a:gd name="T34" fmla="*/ 56357639 w 267"/>
                  <a:gd name="T35" fmla="*/ 2872668 h 241"/>
                  <a:gd name="T36" fmla="*/ 46999407 w 267"/>
                  <a:gd name="T37" fmla="*/ 621469 h 24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67"/>
                  <a:gd name="T58" fmla="*/ 0 h 241"/>
                  <a:gd name="T59" fmla="*/ 267 w 267"/>
                  <a:gd name="T60" fmla="*/ 241 h 24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67" h="241">
                    <a:moveTo>
                      <a:pt x="213" y="44"/>
                    </a:moveTo>
                    <a:lnTo>
                      <a:pt x="148" y="21"/>
                    </a:lnTo>
                    <a:lnTo>
                      <a:pt x="83" y="0"/>
                    </a:lnTo>
                    <a:lnTo>
                      <a:pt x="23" y="0"/>
                    </a:lnTo>
                    <a:lnTo>
                      <a:pt x="5" y="7"/>
                    </a:lnTo>
                    <a:lnTo>
                      <a:pt x="0" y="44"/>
                    </a:lnTo>
                    <a:lnTo>
                      <a:pt x="0" y="80"/>
                    </a:lnTo>
                    <a:lnTo>
                      <a:pt x="11" y="109"/>
                    </a:lnTo>
                    <a:lnTo>
                      <a:pt x="20" y="156"/>
                    </a:lnTo>
                    <a:lnTo>
                      <a:pt x="33" y="186"/>
                    </a:lnTo>
                    <a:lnTo>
                      <a:pt x="59" y="189"/>
                    </a:lnTo>
                    <a:lnTo>
                      <a:pt x="77" y="196"/>
                    </a:lnTo>
                    <a:lnTo>
                      <a:pt x="112" y="225"/>
                    </a:lnTo>
                    <a:lnTo>
                      <a:pt x="182" y="237"/>
                    </a:lnTo>
                    <a:lnTo>
                      <a:pt x="219" y="240"/>
                    </a:lnTo>
                    <a:lnTo>
                      <a:pt x="266" y="196"/>
                    </a:lnTo>
                    <a:lnTo>
                      <a:pt x="255" y="203"/>
                    </a:lnTo>
                    <a:lnTo>
                      <a:pt x="213" y="44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90" name="Freeform 161">
                <a:extLst>
                  <a:ext uri="{FF2B5EF4-FFF2-40B4-BE49-F238E27FC236}">
                    <a16:creationId xmlns:a16="http://schemas.microsoft.com/office/drawing/2014/main" id="{2F700C2F-7FB2-4DEA-961F-47FFEE177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5" y="1245"/>
                <a:ext cx="606" cy="429"/>
              </a:xfrm>
              <a:custGeom>
                <a:avLst/>
                <a:gdLst>
                  <a:gd name="T0" fmla="*/ 106370675 w 518"/>
                  <a:gd name="T1" fmla="*/ 111287 h 380"/>
                  <a:gd name="T2" fmla="*/ 92155999 w 518"/>
                  <a:gd name="T3" fmla="*/ 327233 h 380"/>
                  <a:gd name="T4" fmla="*/ 82941255 w 518"/>
                  <a:gd name="T5" fmla="*/ 764845 h 380"/>
                  <a:gd name="T6" fmla="*/ 72926414 w 518"/>
                  <a:gd name="T7" fmla="*/ 1091317 h 380"/>
                  <a:gd name="T8" fmla="*/ 60120157 w 518"/>
                  <a:gd name="T9" fmla="*/ 1270436 h 380"/>
                  <a:gd name="T10" fmla="*/ 49992383 w 518"/>
                  <a:gd name="T11" fmla="*/ 1479129 h 380"/>
                  <a:gd name="T12" fmla="*/ 37223281 w 518"/>
                  <a:gd name="T13" fmla="*/ 1917755 h 380"/>
                  <a:gd name="T14" fmla="*/ 28801809 w 518"/>
                  <a:gd name="T15" fmla="*/ 2550741 h 380"/>
                  <a:gd name="T16" fmla="*/ 21510292 w 518"/>
                  <a:gd name="T17" fmla="*/ 3804426 h 380"/>
                  <a:gd name="T18" fmla="*/ 18562317 w 518"/>
                  <a:gd name="T19" fmla="*/ 4017780 h 380"/>
                  <a:gd name="T20" fmla="*/ 8470672 w 518"/>
                  <a:gd name="T21" fmla="*/ 4344515 h 380"/>
                  <a:gd name="T22" fmla="*/ 0 w 518"/>
                  <a:gd name="T23" fmla="*/ 5068502 h 380"/>
                  <a:gd name="T24" fmla="*/ 7240607 w 518"/>
                  <a:gd name="T25" fmla="*/ 5387556 h 380"/>
                  <a:gd name="T26" fmla="*/ 24242548 w 518"/>
                  <a:gd name="T27" fmla="*/ 5482666 h 380"/>
                  <a:gd name="T28" fmla="*/ 31645795 w 518"/>
                  <a:gd name="T29" fmla="*/ 4761433 h 380"/>
                  <a:gd name="T30" fmla="*/ 51666433 w 518"/>
                  <a:gd name="T31" fmla="*/ 3804426 h 380"/>
                  <a:gd name="T32" fmla="*/ 58485297 w 518"/>
                  <a:gd name="T33" fmla="*/ 3593907 h 380"/>
                  <a:gd name="T34" fmla="*/ 70333620 w 518"/>
                  <a:gd name="T35" fmla="*/ 3176911 h 380"/>
                  <a:gd name="T36" fmla="*/ 84359454 w 518"/>
                  <a:gd name="T37" fmla="*/ 2840057 h 380"/>
                  <a:gd name="T38" fmla="*/ 107846411 w 518"/>
                  <a:gd name="T39" fmla="*/ 2759397 h 380"/>
                  <a:gd name="T40" fmla="*/ 114749646 w 518"/>
                  <a:gd name="T41" fmla="*/ 3371770 h 380"/>
                  <a:gd name="T42" fmla="*/ 119241042 w 518"/>
                  <a:gd name="T43" fmla="*/ 2969397 h 380"/>
                  <a:gd name="T44" fmla="*/ 125104059 w 518"/>
                  <a:gd name="T45" fmla="*/ 2332000 h 380"/>
                  <a:gd name="T46" fmla="*/ 125104059 w 518"/>
                  <a:gd name="T47" fmla="*/ 1787678 h 380"/>
                  <a:gd name="T48" fmla="*/ 125104059 w 518"/>
                  <a:gd name="T49" fmla="*/ 971413 h 380"/>
                  <a:gd name="T50" fmla="*/ 125104059 w 518"/>
                  <a:gd name="T51" fmla="*/ 538524 h 380"/>
                  <a:gd name="T52" fmla="*/ 113407967 w 518"/>
                  <a:gd name="T53" fmla="*/ 0 h 380"/>
                  <a:gd name="T54" fmla="*/ 109134919 w 518"/>
                  <a:gd name="T55" fmla="*/ 0 h 380"/>
                  <a:gd name="T56" fmla="*/ 106370675 w 518"/>
                  <a:gd name="T57" fmla="*/ 111287 h 38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18"/>
                  <a:gd name="T88" fmla="*/ 0 h 380"/>
                  <a:gd name="T89" fmla="*/ 518 w 518"/>
                  <a:gd name="T90" fmla="*/ 380 h 38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18" h="380">
                    <a:moveTo>
                      <a:pt x="440" y="8"/>
                    </a:moveTo>
                    <a:lnTo>
                      <a:pt x="380" y="22"/>
                    </a:lnTo>
                    <a:lnTo>
                      <a:pt x="344" y="52"/>
                    </a:lnTo>
                    <a:lnTo>
                      <a:pt x="303" y="74"/>
                    </a:lnTo>
                    <a:lnTo>
                      <a:pt x="249" y="88"/>
                    </a:lnTo>
                    <a:lnTo>
                      <a:pt x="208" y="102"/>
                    </a:lnTo>
                    <a:lnTo>
                      <a:pt x="154" y="132"/>
                    </a:lnTo>
                    <a:lnTo>
                      <a:pt x="119" y="175"/>
                    </a:lnTo>
                    <a:lnTo>
                      <a:pt x="89" y="262"/>
                    </a:lnTo>
                    <a:lnTo>
                      <a:pt x="77" y="277"/>
                    </a:lnTo>
                    <a:lnTo>
                      <a:pt x="35" y="299"/>
                    </a:lnTo>
                    <a:lnTo>
                      <a:pt x="0" y="350"/>
                    </a:lnTo>
                    <a:lnTo>
                      <a:pt x="30" y="372"/>
                    </a:lnTo>
                    <a:lnTo>
                      <a:pt x="101" y="379"/>
                    </a:lnTo>
                    <a:lnTo>
                      <a:pt x="131" y="328"/>
                    </a:lnTo>
                    <a:lnTo>
                      <a:pt x="214" y="262"/>
                    </a:lnTo>
                    <a:lnTo>
                      <a:pt x="243" y="248"/>
                    </a:lnTo>
                    <a:lnTo>
                      <a:pt x="291" y="219"/>
                    </a:lnTo>
                    <a:lnTo>
                      <a:pt x="350" y="197"/>
                    </a:lnTo>
                    <a:lnTo>
                      <a:pt x="446" y="190"/>
                    </a:lnTo>
                    <a:lnTo>
                      <a:pt x="475" y="233"/>
                    </a:lnTo>
                    <a:lnTo>
                      <a:pt x="493" y="204"/>
                    </a:lnTo>
                    <a:lnTo>
                      <a:pt x="517" y="161"/>
                    </a:lnTo>
                    <a:lnTo>
                      <a:pt x="517" y="124"/>
                    </a:lnTo>
                    <a:lnTo>
                      <a:pt x="517" y="66"/>
                    </a:lnTo>
                    <a:lnTo>
                      <a:pt x="517" y="37"/>
                    </a:lnTo>
                    <a:lnTo>
                      <a:pt x="469" y="0"/>
                    </a:lnTo>
                    <a:lnTo>
                      <a:pt x="451" y="0"/>
                    </a:lnTo>
                    <a:lnTo>
                      <a:pt x="440" y="8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91" name="Freeform 162">
                <a:extLst>
                  <a:ext uri="{FF2B5EF4-FFF2-40B4-BE49-F238E27FC236}">
                    <a16:creationId xmlns:a16="http://schemas.microsoft.com/office/drawing/2014/main" id="{1408FA33-46BF-4DCD-8542-CD6E12909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8" y="1015"/>
                <a:ext cx="183" cy="248"/>
              </a:xfrm>
              <a:custGeom>
                <a:avLst/>
                <a:gdLst>
                  <a:gd name="T0" fmla="*/ 46465219 w 156"/>
                  <a:gd name="T1" fmla="*/ 2447246 h 220"/>
                  <a:gd name="T2" fmla="*/ 39476369 w 156"/>
                  <a:gd name="T3" fmla="*/ 2332521 h 220"/>
                  <a:gd name="T4" fmla="*/ 39476369 w 156"/>
                  <a:gd name="T5" fmla="*/ 1510854 h 220"/>
                  <a:gd name="T6" fmla="*/ 32211106 w 156"/>
                  <a:gd name="T7" fmla="*/ 485922 h 220"/>
                  <a:gd name="T8" fmla="*/ 14106544 w 156"/>
                  <a:gd name="T9" fmla="*/ 0 h 220"/>
                  <a:gd name="T10" fmla="*/ 3353376 w 156"/>
                  <a:gd name="T11" fmla="*/ 0 h 220"/>
                  <a:gd name="T12" fmla="*/ 0 w 156"/>
                  <a:gd name="T13" fmla="*/ 300920 h 220"/>
                  <a:gd name="T14" fmla="*/ 3353376 w 156"/>
                  <a:gd name="T15" fmla="*/ 942016 h 220"/>
                  <a:gd name="T16" fmla="*/ 14106544 w 156"/>
                  <a:gd name="T17" fmla="*/ 1428328 h 220"/>
                  <a:gd name="T18" fmla="*/ 19296414 w 156"/>
                  <a:gd name="T19" fmla="*/ 2164261 h 220"/>
                  <a:gd name="T20" fmla="*/ 21143949 w 156"/>
                  <a:gd name="T21" fmla="*/ 2726611 h 220"/>
                  <a:gd name="T22" fmla="*/ 21143949 w 156"/>
                  <a:gd name="T23" fmla="*/ 2817241 h 220"/>
                  <a:gd name="T24" fmla="*/ 33971063 w 156"/>
                  <a:gd name="T25" fmla="*/ 2817241 h 220"/>
                  <a:gd name="T26" fmla="*/ 46465219 w 156"/>
                  <a:gd name="T27" fmla="*/ 2447246 h 22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56"/>
                  <a:gd name="T43" fmla="*/ 0 h 220"/>
                  <a:gd name="T44" fmla="*/ 156 w 156"/>
                  <a:gd name="T45" fmla="*/ 220 h 22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56" h="220">
                    <a:moveTo>
                      <a:pt x="155" y="190"/>
                    </a:moveTo>
                    <a:lnTo>
                      <a:pt x="131" y="182"/>
                    </a:lnTo>
                    <a:lnTo>
                      <a:pt x="131" y="117"/>
                    </a:lnTo>
                    <a:lnTo>
                      <a:pt x="107" y="37"/>
                    </a:lnTo>
                    <a:lnTo>
                      <a:pt x="48" y="0"/>
                    </a:lnTo>
                    <a:lnTo>
                      <a:pt x="12" y="0"/>
                    </a:lnTo>
                    <a:lnTo>
                      <a:pt x="0" y="23"/>
                    </a:lnTo>
                    <a:lnTo>
                      <a:pt x="12" y="74"/>
                    </a:lnTo>
                    <a:lnTo>
                      <a:pt x="48" y="110"/>
                    </a:lnTo>
                    <a:lnTo>
                      <a:pt x="65" y="168"/>
                    </a:lnTo>
                    <a:lnTo>
                      <a:pt x="71" y="212"/>
                    </a:lnTo>
                    <a:lnTo>
                      <a:pt x="71" y="219"/>
                    </a:lnTo>
                    <a:lnTo>
                      <a:pt x="113" y="219"/>
                    </a:lnTo>
                    <a:lnTo>
                      <a:pt x="155" y="19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92" name="Freeform 163">
                <a:extLst>
                  <a:ext uri="{FF2B5EF4-FFF2-40B4-BE49-F238E27FC236}">
                    <a16:creationId xmlns:a16="http://schemas.microsoft.com/office/drawing/2014/main" id="{BFF9ADC7-196B-4CC3-A947-D0FA7D01BC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5" y="1114"/>
                <a:ext cx="502" cy="428"/>
              </a:xfrm>
              <a:custGeom>
                <a:avLst/>
                <a:gdLst>
                  <a:gd name="T0" fmla="*/ 61613116 w 429"/>
                  <a:gd name="T1" fmla="*/ 207220 h 379"/>
                  <a:gd name="T2" fmla="*/ 50950034 w 429"/>
                  <a:gd name="T3" fmla="*/ 0 h 379"/>
                  <a:gd name="T4" fmla="*/ 41027541 w 429"/>
                  <a:gd name="T5" fmla="*/ 99908 h 379"/>
                  <a:gd name="T6" fmla="*/ 36726305 w 429"/>
                  <a:gd name="T7" fmla="*/ 1086344 h 379"/>
                  <a:gd name="T8" fmla="*/ 36726305 w 429"/>
                  <a:gd name="T9" fmla="*/ 1724675 h 379"/>
                  <a:gd name="T10" fmla="*/ 38150487 w 429"/>
                  <a:gd name="T11" fmla="*/ 2157774 h 379"/>
                  <a:gd name="T12" fmla="*/ 32237159 w 429"/>
                  <a:gd name="T13" fmla="*/ 2612435 h 379"/>
                  <a:gd name="T14" fmla="*/ 21882140 w 429"/>
                  <a:gd name="T15" fmla="*/ 2612435 h 379"/>
                  <a:gd name="T16" fmla="*/ 18951030 w 429"/>
                  <a:gd name="T17" fmla="*/ 2612435 h 379"/>
                  <a:gd name="T18" fmla="*/ 17526766 w 429"/>
                  <a:gd name="T19" fmla="*/ 2612435 h 379"/>
                  <a:gd name="T20" fmla="*/ 7381664 w 429"/>
                  <a:gd name="T21" fmla="*/ 2822960 h 379"/>
                  <a:gd name="T22" fmla="*/ 1506944 w 429"/>
                  <a:gd name="T23" fmla="*/ 3347824 h 379"/>
                  <a:gd name="T24" fmla="*/ 0 w 429"/>
                  <a:gd name="T25" fmla="*/ 3985364 h 379"/>
                  <a:gd name="T26" fmla="*/ 2875251 w 429"/>
                  <a:gd name="T27" fmla="*/ 4863783 h 379"/>
                  <a:gd name="T28" fmla="*/ 13429965 w 429"/>
                  <a:gd name="T29" fmla="*/ 5184747 h 379"/>
                  <a:gd name="T30" fmla="*/ 15980742 w 429"/>
                  <a:gd name="T31" fmla="*/ 5504420 h 379"/>
                  <a:gd name="T32" fmla="*/ 18951030 w 429"/>
                  <a:gd name="T33" fmla="*/ 5603510 h 379"/>
                  <a:gd name="T34" fmla="*/ 42345384 w 429"/>
                  <a:gd name="T35" fmla="*/ 4433082 h 379"/>
                  <a:gd name="T36" fmla="*/ 46813089 w 429"/>
                  <a:gd name="T37" fmla="*/ 3985364 h 379"/>
                  <a:gd name="T38" fmla="*/ 52653440 w 429"/>
                  <a:gd name="T39" fmla="*/ 3347824 h 379"/>
                  <a:gd name="T40" fmla="*/ 61613116 w 429"/>
                  <a:gd name="T41" fmla="*/ 2701673 h 379"/>
                  <a:gd name="T42" fmla="*/ 76232697 w 429"/>
                  <a:gd name="T43" fmla="*/ 2499771 h 379"/>
                  <a:gd name="T44" fmla="*/ 83701302 w 429"/>
                  <a:gd name="T45" fmla="*/ 2262531 h 379"/>
                  <a:gd name="T46" fmla="*/ 98128792 w 429"/>
                  <a:gd name="T47" fmla="*/ 1834964 h 379"/>
                  <a:gd name="T48" fmla="*/ 102499176 w 429"/>
                  <a:gd name="T49" fmla="*/ 1614118 h 379"/>
                  <a:gd name="T50" fmla="*/ 105530329 w 429"/>
                  <a:gd name="T51" fmla="*/ 1395178 h 379"/>
                  <a:gd name="T52" fmla="*/ 99333775 w 429"/>
                  <a:gd name="T53" fmla="*/ 961973 h 379"/>
                  <a:gd name="T54" fmla="*/ 99333775 w 429"/>
                  <a:gd name="T55" fmla="*/ 961973 h 379"/>
                  <a:gd name="T56" fmla="*/ 61613116 w 429"/>
                  <a:gd name="T57" fmla="*/ 207220 h 37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29"/>
                  <a:gd name="T88" fmla="*/ 0 h 379"/>
                  <a:gd name="T89" fmla="*/ 429 w 429"/>
                  <a:gd name="T90" fmla="*/ 379 h 379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29" h="379">
                    <a:moveTo>
                      <a:pt x="250" y="14"/>
                    </a:moveTo>
                    <a:lnTo>
                      <a:pt x="208" y="0"/>
                    </a:lnTo>
                    <a:lnTo>
                      <a:pt x="167" y="7"/>
                    </a:lnTo>
                    <a:lnTo>
                      <a:pt x="149" y="73"/>
                    </a:lnTo>
                    <a:lnTo>
                      <a:pt x="149" y="116"/>
                    </a:lnTo>
                    <a:lnTo>
                      <a:pt x="155" y="145"/>
                    </a:lnTo>
                    <a:lnTo>
                      <a:pt x="131" y="175"/>
                    </a:lnTo>
                    <a:lnTo>
                      <a:pt x="89" y="175"/>
                    </a:lnTo>
                    <a:lnTo>
                      <a:pt x="77" y="175"/>
                    </a:lnTo>
                    <a:lnTo>
                      <a:pt x="71" y="175"/>
                    </a:lnTo>
                    <a:lnTo>
                      <a:pt x="30" y="190"/>
                    </a:lnTo>
                    <a:lnTo>
                      <a:pt x="6" y="226"/>
                    </a:lnTo>
                    <a:lnTo>
                      <a:pt x="0" y="269"/>
                    </a:lnTo>
                    <a:lnTo>
                      <a:pt x="12" y="328"/>
                    </a:lnTo>
                    <a:lnTo>
                      <a:pt x="54" y="349"/>
                    </a:lnTo>
                    <a:lnTo>
                      <a:pt x="65" y="371"/>
                    </a:lnTo>
                    <a:lnTo>
                      <a:pt x="77" y="378"/>
                    </a:lnTo>
                    <a:lnTo>
                      <a:pt x="172" y="298"/>
                    </a:lnTo>
                    <a:lnTo>
                      <a:pt x="190" y="269"/>
                    </a:lnTo>
                    <a:lnTo>
                      <a:pt x="214" y="226"/>
                    </a:lnTo>
                    <a:lnTo>
                      <a:pt x="250" y="182"/>
                    </a:lnTo>
                    <a:lnTo>
                      <a:pt x="309" y="168"/>
                    </a:lnTo>
                    <a:lnTo>
                      <a:pt x="339" y="153"/>
                    </a:lnTo>
                    <a:lnTo>
                      <a:pt x="398" y="124"/>
                    </a:lnTo>
                    <a:lnTo>
                      <a:pt x="416" y="109"/>
                    </a:lnTo>
                    <a:lnTo>
                      <a:pt x="428" y="94"/>
                    </a:lnTo>
                    <a:lnTo>
                      <a:pt x="404" y="65"/>
                    </a:lnTo>
                    <a:lnTo>
                      <a:pt x="250" y="14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93" name="Freeform 164">
                <a:extLst>
                  <a:ext uri="{FF2B5EF4-FFF2-40B4-BE49-F238E27FC236}">
                    <a16:creationId xmlns:a16="http://schemas.microsoft.com/office/drawing/2014/main" id="{41F9428B-56FE-4414-B795-6E7F1A78F2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4" y="1015"/>
                <a:ext cx="113" cy="150"/>
              </a:xfrm>
              <a:custGeom>
                <a:avLst/>
                <a:gdLst>
                  <a:gd name="T0" fmla="*/ 25737237 w 96"/>
                  <a:gd name="T1" fmla="*/ 0 h 133"/>
                  <a:gd name="T2" fmla="*/ 11402380 w 96"/>
                  <a:gd name="T3" fmla="*/ 192113 h 133"/>
                  <a:gd name="T4" fmla="*/ 4430320 w 96"/>
                  <a:gd name="T5" fmla="*/ 718091 h 133"/>
                  <a:gd name="T6" fmla="*/ 0 w 96"/>
                  <a:gd name="T7" fmla="*/ 1480401 h 133"/>
                  <a:gd name="T8" fmla="*/ 9430105 w 96"/>
                  <a:gd name="T9" fmla="*/ 1669625 h 133"/>
                  <a:gd name="T10" fmla="*/ 16326490 w 96"/>
                  <a:gd name="T11" fmla="*/ 1762343 h 133"/>
                  <a:gd name="T12" fmla="*/ 25737237 w 96"/>
                  <a:gd name="T13" fmla="*/ 1762343 h 133"/>
                  <a:gd name="T14" fmla="*/ 30294873 w 96"/>
                  <a:gd name="T15" fmla="*/ 1480401 h 133"/>
                  <a:gd name="T16" fmla="*/ 37253540 w 96"/>
                  <a:gd name="T17" fmla="*/ 1271028 h 133"/>
                  <a:gd name="T18" fmla="*/ 37253540 w 96"/>
                  <a:gd name="T19" fmla="*/ 989074 h 133"/>
                  <a:gd name="T20" fmla="*/ 25737237 w 96"/>
                  <a:gd name="T21" fmla="*/ 0 h 13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6"/>
                  <a:gd name="T34" fmla="*/ 0 h 133"/>
                  <a:gd name="T35" fmla="*/ 96 w 96"/>
                  <a:gd name="T36" fmla="*/ 133 h 13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6" h="133">
                    <a:moveTo>
                      <a:pt x="65" y="0"/>
                    </a:moveTo>
                    <a:lnTo>
                      <a:pt x="30" y="15"/>
                    </a:lnTo>
                    <a:lnTo>
                      <a:pt x="12" y="52"/>
                    </a:lnTo>
                    <a:lnTo>
                      <a:pt x="0" y="110"/>
                    </a:lnTo>
                    <a:lnTo>
                      <a:pt x="24" y="124"/>
                    </a:lnTo>
                    <a:lnTo>
                      <a:pt x="42" y="132"/>
                    </a:lnTo>
                    <a:lnTo>
                      <a:pt x="65" y="132"/>
                    </a:lnTo>
                    <a:lnTo>
                      <a:pt x="77" y="110"/>
                    </a:lnTo>
                    <a:lnTo>
                      <a:pt x="95" y="95"/>
                    </a:lnTo>
                    <a:lnTo>
                      <a:pt x="95" y="74"/>
                    </a:lnTo>
                    <a:lnTo>
                      <a:pt x="65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94" name="Freeform 165">
                <a:extLst>
                  <a:ext uri="{FF2B5EF4-FFF2-40B4-BE49-F238E27FC236}">
                    <a16:creationId xmlns:a16="http://schemas.microsoft.com/office/drawing/2014/main" id="{6A6638D0-C530-4789-A5AC-086527CD1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" y="1648"/>
                <a:ext cx="143" cy="165"/>
              </a:xfrm>
              <a:custGeom>
                <a:avLst/>
                <a:gdLst>
                  <a:gd name="T0" fmla="*/ 23486001 w 122"/>
                  <a:gd name="T1" fmla="*/ 2279022 h 146"/>
                  <a:gd name="T2" fmla="*/ 33981372 w 122"/>
                  <a:gd name="T3" fmla="*/ 1500868 h 146"/>
                  <a:gd name="T4" fmla="*/ 28326166 w 122"/>
                  <a:gd name="T5" fmla="*/ 695836 h 146"/>
                  <a:gd name="T6" fmla="*/ 20617470 w 122"/>
                  <a:gd name="T7" fmla="*/ 0 h 146"/>
                  <a:gd name="T8" fmla="*/ 16480470 w 122"/>
                  <a:gd name="T9" fmla="*/ 527224 h 146"/>
                  <a:gd name="T10" fmla="*/ 6941908 w 122"/>
                  <a:gd name="T11" fmla="*/ 920966 h 146"/>
                  <a:gd name="T12" fmla="*/ 0 w 122"/>
                  <a:gd name="T13" fmla="*/ 1578902 h 146"/>
                  <a:gd name="T14" fmla="*/ 10922714 w 122"/>
                  <a:gd name="T15" fmla="*/ 1899975 h 146"/>
                  <a:gd name="T16" fmla="*/ 28842026 w 122"/>
                  <a:gd name="T17" fmla="*/ 2279022 h 146"/>
                  <a:gd name="T18" fmla="*/ 18002636 w 122"/>
                  <a:gd name="T19" fmla="*/ 2212876 h 146"/>
                  <a:gd name="T20" fmla="*/ 23486001 w 122"/>
                  <a:gd name="T21" fmla="*/ 2279022 h 14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2"/>
                  <a:gd name="T34" fmla="*/ 0 h 146"/>
                  <a:gd name="T35" fmla="*/ 122 w 122"/>
                  <a:gd name="T36" fmla="*/ 146 h 14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2" h="146">
                    <a:moveTo>
                      <a:pt x="84" y="145"/>
                    </a:moveTo>
                    <a:lnTo>
                      <a:pt x="121" y="95"/>
                    </a:lnTo>
                    <a:lnTo>
                      <a:pt x="101" y="44"/>
                    </a:lnTo>
                    <a:lnTo>
                      <a:pt x="73" y="0"/>
                    </a:lnTo>
                    <a:lnTo>
                      <a:pt x="59" y="34"/>
                    </a:lnTo>
                    <a:lnTo>
                      <a:pt x="25" y="58"/>
                    </a:lnTo>
                    <a:lnTo>
                      <a:pt x="0" y="100"/>
                    </a:lnTo>
                    <a:lnTo>
                      <a:pt x="38" y="120"/>
                    </a:lnTo>
                    <a:lnTo>
                      <a:pt x="102" y="145"/>
                    </a:lnTo>
                    <a:lnTo>
                      <a:pt x="64" y="141"/>
                    </a:lnTo>
                    <a:lnTo>
                      <a:pt x="84" y="145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95" name="Freeform 166">
                <a:extLst>
                  <a:ext uri="{FF2B5EF4-FFF2-40B4-BE49-F238E27FC236}">
                    <a16:creationId xmlns:a16="http://schemas.microsoft.com/office/drawing/2014/main" id="{D3F525BD-4A26-46F2-93A4-C925F5A572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3" y="1738"/>
                <a:ext cx="446" cy="568"/>
              </a:xfrm>
              <a:custGeom>
                <a:avLst/>
                <a:gdLst>
                  <a:gd name="T0" fmla="*/ 21163336 w 381"/>
                  <a:gd name="T1" fmla="*/ 0 h 503"/>
                  <a:gd name="T2" fmla="*/ 7437521 w 381"/>
                  <a:gd name="T3" fmla="*/ 333844 h 503"/>
                  <a:gd name="T4" fmla="*/ 0 w 381"/>
                  <a:gd name="T5" fmla="*/ 751072 h 503"/>
                  <a:gd name="T6" fmla="*/ 7437521 w 381"/>
                  <a:gd name="T7" fmla="*/ 1728469 h 503"/>
                  <a:gd name="T8" fmla="*/ 2890473 w 381"/>
                  <a:gd name="T9" fmla="*/ 2046136 h 503"/>
                  <a:gd name="T10" fmla="*/ 14908317 w 381"/>
                  <a:gd name="T11" fmla="*/ 2488873 h 503"/>
                  <a:gd name="T12" fmla="*/ 25583026 w 381"/>
                  <a:gd name="T13" fmla="*/ 3024366 h 503"/>
                  <a:gd name="T14" fmla="*/ 31617281 w 381"/>
                  <a:gd name="T15" fmla="*/ 3113403 h 503"/>
                  <a:gd name="T16" fmla="*/ 40483199 w 381"/>
                  <a:gd name="T17" fmla="*/ 3565799 h 503"/>
                  <a:gd name="T18" fmla="*/ 46765780 w 381"/>
                  <a:gd name="T19" fmla="*/ 4844125 h 503"/>
                  <a:gd name="T20" fmla="*/ 46765780 w 381"/>
                  <a:gd name="T21" fmla="*/ 5583863 h 503"/>
                  <a:gd name="T22" fmla="*/ 55474653 w 381"/>
                  <a:gd name="T23" fmla="*/ 6270708 h 503"/>
                  <a:gd name="T24" fmla="*/ 61534343 w 381"/>
                  <a:gd name="T25" fmla="*/ 6888539 h 503"/>
                  <a:gd name="T26" fmla="*/ 67641037 w 381"/>
                  <a:gd name="T27" fmla="*/ 7317430 h 503"/>
                  <a:gd name="T28" fmla="*/ 84321308 w 381"/>
                  <a:gd name="T29" fmla="*/ 7406465 h 503"/>
                  <a:gd name="T30" fmla="*/ 87352049 w 381"/>
                  <a:gd name="T31" fmla="*/ 7317430 h 503"/>
                  <a:gd name="T32" fmla="*/ 93501899 w 381"/>
                  <a:gd name="T33" fmla="*/ 6455313 h 503"/>
                  <a:gd name="T34" fmla="*/ 96566769 w 381"/>
                  <a:gd name="T35" fmla="*/ 5928537 h 503"/>
                  <a:gd name="T36" fmla="*/ 86000009 w 381"/>
                  <a:gd name="T37" fmla="*/ 4741654 h 503"/>
                  <a:gd name="T38" fmla="*/ 78515828 w 381"/>
                  <a:gd name="T39" fmla="*/ 3864288 h 503"/>
                  <a:gd name="T40" fmla="*/ 75219071 w 381"/>
                  <a:gd name="T41" fmla="*/ 3432964 h 503"/>
                  <a:gd name="T42" fmla="*/ 58462715 w 381"/>
                  <a:gd name="T43" fmla="*/ 2254538 h 503"/>
                  <a:gd name="T44" fmla="*/ 50952609 w 381"/>
                  <a:gd name="T45" fmla="*/ 1604626 h 503"/>
                  <a:gd name="T46" fmla="*/ 48038722 w 381"/>
                  <a:gd name="T47" fmla="*/ 1291731 h 503"/>
                  <a:gd name="T48" fmla="*/ 48038722 w 381"/>
                  <a:gd name="T49" fmla="*/ 1081490 h 503"/>
                  <a:gd name="T50" fmla="*/ 21163336 w 381"/>
                  <a:gd name="T51" fmla="*/ 0 h 50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381"/>
                  <a:gd name="T79" fmla="*/ 0 h 503"/>
                  <a:gd name="T80" fmla="*/ 381 w 381"/>
                  <a:gd name="T81" fmla="*/ 503 h 50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381" h="503">
                    <a:moveTo>
                      <a:pt x="83" y="0"/>
                    </a:moveTo>
                    <a:lnTo>
                      <a:pt x="29" y="22"/>
                    </a:lnTo>
                    <a:lnTo>
                      <a:pt x="0" y="51"/>
                    </a:lnTo>
                    <a:lnTo>
                      <a:pt x="29" y="117"/>
                    </a:lnTo>
                    <a:lnTo>
                      <a:pt x="11" y="139"/>
                    </a:lnTo>
                    <a:lnTo>
                      <a:pt x="59" y="168"/>
                    </a:lnTo>
                    <a:lnTo>
                      <a:pt x="101" y="204"/>
                    </a:lnTo>
                    <a:lnTo>
                      <a:pt x="124" y="211"/>
                    </a:lnTo>
                    <a:lnTo>
                      <a:pt x="160" y="241"/>
                    </a:lnTo>
                    <a:lnTo>
                      <a:pt x="184" y="328"/>
                    </a:lnTo>
                    <a:lnTo>
                      <a:pt x="184" y="379"/>
                    </a:lnTo>
                    <a:lnTo>
                      <a:pt x="219" y="423"/>
                    </a:lnTo>
                    <a:lnTo>
                      <a:pt x="243" y="466"/>
                    </a:lnTo>
                    <a:lnTo>
                      <a:pt x="267" y="495"/>
                    </a:lnTo>
                    <a:lnTo>
                      <a:pt x="332" y="502"/>
                    </a:lnTo>
                    <a:lnTo>
                      <a:pt x="344" y="495"/>
                    </a:lnTo>
                    <a:lnTo>
                      <a:pt x="368" y="437"/>
                    </a:lnTo>
                    <a:lnTo>
                      <a:pt x="380" y="401"/>
                    </a:lnTo>
                    <a:lnTo>
                      <a:pt x="338" y="321"/>
                    </a:lnTo>
                    <a:lnTo>
                      <a:pt x="309" y="262"/>
                    </a:lnTo>
                    <a:lnTo>
                      <a:pt x="297" y="233"/>
                    </a:lnTo>
                    <a:lnTo>
                      <a:pt x="231" y="153"/>
                    </a:lnTo>
                    <a:lnTo>
                      <a:pt x="202" y="109"/>
                    </a:lnTo>
                    <a:lnTo>
                      <a:pt x="190" y="88"/>
                    </a:lnTo>
                    <a:lnTo>
                      <a:pt x="190" y="73"/>
                    </a:lnTo>
                    <a:lnTo>
                      <a:pt x="83" y="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96" name="Freeform 167">
                <a:extLst>
                  <a:ext uri="{FF2B5EF4-FFF2-40B4-BE49-F238E27FC236}">
                    <a16:creationId xmlns:a16="http://schemas.microsoft.com/office/drawing/2014/main" id="{C5D0ABF8-B550-4CD7-A787-8F786E0A6F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6" y="2274"/>
                <a:ext cx="274" cy="261"/>
              </a:xfrm>
              <a:custGeom>
                <a:avLst/>
                <a:gdLst>
                  <a:gd name="T0" fmla="*/ 49516726 w 234"/>
                  <a:gd name="T1" fmla="*/ 1509172 h 231"/>
                  <a:gd name="T2" fmla="*/ 4708840 w 234"/>
                  <a:gd name="T3" fmla="*/ 0 h 231"/>
                  <a:gd name="T4" fmla="*/ 4708840 w 234"/>
                  <a:gd name="T5" fmla="*/ 102828 h 231"/>
                  <a:gd name="T6" fmla="*/ 0 w 234"/>
                  <a:gd name="T7" fmla="*/ 2125051 h 231"/>
                  <a:gd name="T8" fmla="*/ 6958385 w 234"/>
                  <a:gd name="T9" fmla="*/ 2459533 h 231"/>
                  <a:gd name="T10" fmla="*/ 20767528 w 234"/>
                  <a:gd name="T11" fmla="*/ 2996694 h 231"/>
                  <a:gd name="T12" fmla="*/ 39481190 w 234"/>
                  <a:gd name="T13" fmla="*/ 3239974 h 231"/>
                  <a:gd name="T14" fmla="*/ 46230111 w 234"/>
                  <a:gd name="T15" fmla="*/ 3385875 h 231"/>
                  <a:gd name="T16" fmla="*/ 60660341 w 234"/>
                  <a:gd name="T17" fmla="*/ 3554508 h 231"/>
                  <a:gd name="T18" fmla="*/ 60192463 w 234"/>
                  <a:gd name="T19" fmla="*/ 3239974 h 231"/>
                  <a:gd name="T20" fmla="*/ 49516726 w 234"/>
                  <a:gd name="T21" fmla="*/ 1509172 h 23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4"/>
                  <a:gd name="T34" fmla="*/ 0 h 231"/>
                  <a:gd name="T35" fmla="*/ 234 w 234"/>
                  <a:gd name="T36" fmla="*/ 231 h 23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4" h="231">
                    <a:moveTo>
                      <a:pt x="191" y="98"/>
                    </a:moveTo>
                    <a:lnTo>
                      <a:pt x="18" y="0"/>
                    </a:lnTo>
                    <a:lnTo>
                      <a:pt x="18" y="7"/>
                    </a:lnTo>
                    <a:lnTo>
                      <a:pt x="0" y="137"/>
                    </a:lnTo>
                    <a:lnTo>
                      <a:pt x="27" y="159"/>
                    </a:lnTo>
                    <a:lnTo>
                      <a:pt x="80" y="195"/>
                    </a:lnTo>
                    <a:lnTo>
                      <a:pt x="152" y="210"/>
                    </a:lnTo>
                    <a:lnTo>
                      <a:pt x="178" y="220"/>
                    </a:lnTo>
                    <a:lnTo>
                      <a:pt x="233" y="230"/>
                    </a:lnTo>
                    <a:lnTo>
                      <a:pt x="232" y="210"/>
                    </a:lnTo>
                    <a:lnTo>
                      <a:pt x="191" y="98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97" name="Freeform 168">
                <a:extLst>
                  <a:ext uri="{FF2B5EF4-FFF2-40B4-BE49-F238E27FC236}">
                    <a16:creationId xmlns:a16="http://schemas.microsoft.com/office/drawing/2014/main" id="{E689AA33-6D86-4038-9E3E-DA886C522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0" y="1482"/>
                <a:ext cx="278" cy="397"/>
              </a:xfrm>
              <a:custGeom>
                <a:avLst/>
                <a:gdLst>
                  <a:gd name="T0" fmla="*/ 50691727 w 238"/>
                  <a:gd name="T1" fmla="*/ 3053319 h 352"/>
                  <a:gd name="T2" fmla="*/ 45785632 w 238"/>
                  <a:gd name="T3" fmla="*/ 2481901 h 352"/>
                  <a:gd name="T4" fmla="*/ 36800001 w 238"/>
                  <a:gd name="T5" fmla="*/ 2070400 h 352"/>
                  <a:gd name="T6" fmla="*/ 30443570 w 238"/>
                  <a:gd name="T7" fmla="*/ 1887039 h 352"/>
                  <a:gd name="T8" fmla="*/ 26869876 w 238"/>
                  <a:gd name="T9" fmla="*/ 1484244 h 352"/>
                  <a:gd name="T10" fmla="*/ 28180901 w 238"/>
                  <a:gd name="T11" fmla="*/ 412836 h 352"/>
                  <a:gd name="T12" fmla="*/ 10145629 w 238"/>
                  <a:gd name="T13" fmla="*/ 0 h 352"/>
                  <a:gd name="T14" fmla="*/ 5292942 w 238"/>
                  <a:gd name="T15" fmla="*/ 118658 h 352"/>
                  <a:gd name="T16" fmla="*/ 1346471 w 238"/>
                  <a:gd name="T17" fmla="*/ 412836 h 352"/>
                  <a:gd name="T18" fmla="*/ 0 w 238"/>
                  <a:gd name="T19" fmla="*/ 1182180 h 352"/>
                  <a:gd name="T20" fmla="*/ 1346471 w 238"/>
                  <a:gd name="T21" fmla="*/ 1576647 h 352"/>
                  <a:gd name="T22" fmla="*/ 5292942 w 238"/>
                  <a:gd name="T23" fmla="*/ 1972417 h 352"/>
                  <a:gd name="T24" fmla="*/ 11106003 w 238"/>
                  <a:gd name="T25" fmla="*/ 2261924 h 352"/>
                  <a:gd name="T26" fmla="*/ 24126095 w 238"/>
                  <a:gd name="T27" fmla="*/ 2653029 h 352"/>
                  <a:gd name="T28" fmla="*/ 25332472 w 238"/>
                  <a:gd name="T29" fmla="*/ 2855471 h 352"/>
                  <a:gd name="T30" fmla="*/ 30443570 w 238"/>
                  <a:gd name="T31" fmla="*/ 3443658 h 352"/>
                  <a:gd name="T32" fmla="*/ 41717049 w 238"/>
                  <a:gd name="T33" fmla="*/ 4127786 h 352"/>
                  <a:gd name="T34" fmla="*/ 45785632 w 238"/>
                  <a:gd name="T35" fmla="*/ 4504180 h 352"/>
                  <a:gd name="T36" fmla="*/ 50691727 w 238"/>
                  <a:gd name="T37" fmla="*/ 4701407 h 352"/>
                  <a:gd name="T38" fmla="*/ 50691727 w 238"/>
                  <a:gd name="T39" fmla="*/ 3053319 h 35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38"/>
                  <a:gd name="T61" fmla="*/ 0 h 352"/>
                  <a:gd name="T62" fmla="*/ 238 w 238"/>
                  <a:gd name="T63" fmla="*/ 352 h 352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38" h="352">
                    <a:moveTo>
                      <a:pt x="237" y="227"/>
                    </a:moveTo>
                    <a:lnTo>
                      <a:pt x="214" y="184"/>
                    </a:lnTo>
                    <a:lnTo>
                      <a:pt x="172" y="154"/>
                    </a:lnTo>
                    <a:lnTo>
                      <a:pt x="142" y="140"/>
                    </a:lnTo>
                    <a:lnTo>
                      <a:pt x="125" y="111"/>
                    </a:lnTo>
                    <a:lnTo>
                      <a:pt x="132" y="31"/>
                    </a:lnTo>
                    <a:lnTo>
                      <a:pt x="47" y="0"/>
                    </a:lnTo>
                    <a:lnTo>
                      <a:pt x="24" y="9"/>
                    </a:lnTo>
                    <a:lnTo>
                      <a:pt x="6" y="31"/>
                    </a:lnTo>
                    <a:lnTo>
                      <a:pt x="0" y="89"/>
                    </a:lnTo>
                    <a:lnTo>
                      <a:pt x="6" y="118"/>
                    </a:lnTo>
                    <a:lnTo>
                      <a:pt x="24" y="147"/>
                    </a:lnTo>
                    <a:lnTo>
                      <a:pt x="53" y="169"/>
                    </a:lnTo>
                    <a:lnTo>
                      <a:pt x="113" y="198"/>
                    </a:lnTo>
                    <a:lnTo>
                      <a:pt x="119" y="213"/>
                    </a:lnTo>
                    <a:lnTo>
                      <a:pt x="142" y="256"/>
                    </a:lnTo>
                    <a:lnTo>
                      <a:pt x="196" y="308"/>
                    </a:lnTo>
                    <a:lnTo>
                      <a:pt x="214" y="336"/>
                    </a:lnTo>
                    <a:lnTo>
                      <a:pt x="237" y="351"/>
                    </a:lnTo>
                    <a:lnTo>
                      <a:pt x="237" y="227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98" name="Freeform 169">
                <a:extLst>
                  <a:ext uri="{FF2B5EF4-FFF2-40B4-BE49-F238E27FC236}">
                    <a16:creationId xmlns:a16="http://schemas.microsoft.com/office/drawing/2014/main" id="{24D02290-BDB1-473F-89EB-EB68FD158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1" y="1886"/>
                <a:ext cx="369" cy="445"/>
              </a:xfrm>
              <a:custGeom>
                <a:avLst/>
                <a:gdLst>
                  <a:gd name="T0" fmla="*/ 50963285 w 316"/>
                  <a:gd name="T1" fmla="*/ 3170657 h 394"/>
                  <a:gd name="T2" fmla="*/ 43599123 w 316"/>
                  <a:gd name="T3" fmla="*/ 2723249 h 394"/>
                  <a:gd name="T4" fmla="*/ 36159802 w 316"/>
                  <a:gd name="T5" fmla="*/ 2068620 h 394"/>
                  <a:gd name="T6" fmla="*/ 28575330 w 316"/>
                  <a:gd name="T7" fmla="*/ 1638217 h 394"/>
                  <a:gd name="T8" fmla="*/ 12624200 w 316"/>
                  <a:gd name="T9" fmla="*/ 882336 h 394"/>
                  <a:gd name="T10" fmla="*/ 3868793 w 316"/>
                  <a:gd name="T11" fmla="*/ 216496 h 394"/>
                  <a:gd name="T12" fmla="*/ 2468981 w 316"/>
                  <a:gd name="T13" fmla="*/ 0 h 394"/>
                  <a:gd name="T14" fmla="*/ 0 w 316"/>
                  <a:gd name="T15" fmla="*/ 216496 h 394"/>
                  <a:gd name="T16" fmla="*/ 0 w 316"/>
                  <a:gd name="T17" fmla="*/ 1194557 h 394"/>
                  <a:gd name="T18" fmla="*/ 5191097 w 316"/>
                  <a:gd name="T19" fmla="*/ 1638217 h 394"/>
                  <a:gd name="T20" fmla="*/ 9967156 w 316"/>
                  <a:gd name="T21" fmla="*/ 2187068 h 394"/>
                  <a:gd name="T22" fmla="*/ 17375703 w 316"/>
                  <a:gd name="T23" fmla="*/ 2853604 h 394"/>
                  <a:gd name="T24" fmla="*/ 21217203 w 316"/>
                  <a:gd name="T25" fmla="*/ 3170657 h 394"/>
                  <a:gd name="T26" fmla="*/ 32307215 w 316"/>
                  <a:gd name="T27" fmla="*/ 3922992 h 394"/>
                  <a:gd name="T28" fmla="*/ 34896050 w 316"/>
                  <a:gd name="T29" fmla="*/ 4494290 h 394"/>
                  <a:gd name="T30" fmla="*/ 39902237 w 316"/>
                  <a:gd name="T31" fmla="*/ 5005026 h 394"/>
                  <a:gd name="T32" fmla="*/ 39902237 w 316"/>
                  <a:gd name="T33" fmla="*/ 5559000 h 394"/>
                  <a:gd name="T34" fmla="*/ 41244896 w 316"/>
                  <a:gd name="T35" fmla="*/ 5886035 h 394"/>
                  <a:gd name="T36" fmla="*/ 49754130 w 316"/>
                  <a:gd name="T37" fmla="*/ 4804670 h 394"/>
                  <a:gd name="T38" fmla="*/ 52215721 w 316"/>
                  <a:gd name="T39" fmla="*/ 4494290 h 394"/>
                  <a:gd name="T40" fmla="*/ 62042269 w 316"/>
                  <a:gd name="T41" fmla="*/ 4277649 h 394"/>
                  <a:gd name="T42" fmla="*/ 65816081 w 316"/>
                  <a:gd name="T43" fmla="*/ 4277649 h 394"/>
                  <a:gd name="T44" fmla="*/ 65816081 w 316"/>
                  <a:gd name="T45" fmla="*/ 3716696 h 394"/>
                  <a:gd name="T46" fmla="*/ 50963285 w 316"/>
                  <a:gd name="T47" fmla="*/ 3170657 h 39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6"/>
                  <a:gd name="T73" fmla="*/ 0 h 394"/>
                  <a:gd name="T74" fmla="*/ 316 w 316"/>
                  <a:gd name="T75" fmla="*/ 394 h 39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6" h="394">
                    <a:moveTo>
                      <a:pt x="244" y="212"/>
                    </a:moveTo>
                    <a:lnTo>
                      <a:pt x="208" y="182"/>
                    </a:lnTo>
                    <a:lnTo>
                      <a:pt x="173" y="138"/>
                    </a:lnTo>
                    <a:lnTo>
                      <a:pt x="137" y="110"/>
                    </a:lnTo>
                    <a:lnTo>
                      <a:pt x="60" y="58"/>
                    </a:lnTo>
                    <a:lnTo>
                      <a:pt x="18" y="15"/>
                    </a:lnTo>
                    <a:lnTo>
                      <a:pt x="12" y="0"/>
                    </a:lnTo>
                    <a:lnTo>
                      <a:pt x="0" y="15"/>
                    </a:lnTo>
                    <a:lnTo>
                      <a:pt x="0" y="80"/>
                    </a:lnTo>
                    <a:lnTo>
                      <a:pt x="24" y="110"/>
                    </a:lnTo>
                    <a:lnTo>
                      <a:pt x="48" y="146"/>
                    </a:lnTo>
                    <a:lnTo>
                      <a:pt x="84" y="190"/>
                    </a:lnTo>
                    <a:lnTo>
                      <a:pt x="102" y="212"/>
                    </a:lnTo>
                    <a:lnTo>
                      <a:pt x="155" y="262"/>
                    </a:lnTo>
                    <a:lnTo>
                      <a:pt x="167" y="299"/>
                    </a:lnTo>
                    <a:lnTo>
                      <a:pt x="191" y="335"/>
                    </a:lnTo>
                    <a:lnTo>
                      <a:pt x="191" y="371"/>
                    </a:lnTo>
                    <a:lnTo>
                      <a:pt x="197" y="393"/>
                    </a:lnTo>
                    <a:lnTo>
                      <a:pt x="238" y="320"/>
                    </a:lnTo>
                    <a:lnTo>
                      <a:pt x="250" y="299"/>
                    </a:lnTo>
                    <a:lnTo>
                      <a:pt x="298" y="284"/>
                    </a:lnTo>
                    <a:lnTo>
                      <a:pt x="315" y="284"/>
                    </a:lnTo>
                    <a:lnTo>
                      <a:pt x="315" y="248"/>
                    </a:lnTo>
                    <a:lnTo>
                      <a:pt x="244" y="212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799" name="Freeform 170">
                <a:extLst>
                  <a:ext uri="{FF2B5EF4-FFF2-40B4-BE49-F238E27FC236}">
                    <a16:creationId xmlns:a16="http://schemas.microsoft.com/office/drawing/2014/main" id="{2E560F23-D271-42F9-8E6C-9F5C7C9AA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4" y="1771"/>
                <a:ext cx="217" cy="289"/>
              </a:xfrm>
              <a:custGeom>
                <a:avLst/>
                <a:gdLst>
                  <a:gd name="T0" fmla="*/ 54744144 w 185"/>
                  <a:gd name="T1" fmla="*/ 1782964 h 256"/>
                  <a:gd name="T2" fmla="*/ 49667939 w 185"/>
                  <a:gd name="T3" fmla="*/ 1158715 h 256"/>
                  <a:gd name="T4" fmla="*/ 35528054 w 185"/>
                  <a:gd name="T5" fmla="*/ 418820 h 256"/>
                  <a:gd name="T6" fmla="*/ 13951749 w 185"/>
                  <a:gd name="T7" fmla="*/ 0 h 256"/>
                  <a:gd name="T8" fmla="*/ 7236769 w 185"/>
                  <a:gd name="T9" fmla="*/ 0 h 256"/>
                  <a:gd name="T10" fmla="*/ 7236769 w 185"/>
                  <a:gd name="T11" fmla="*/ 967617 h 256"/>
                  <a:gd name="T12" fmla="*/ 7236769 w 185"/>
                  <a:gd name="T13" fmla="*/ 1782964 h 256"/>
                  <a:gd name="T14" fmla="*/ 0 w 185"/>
                  <a:gd name="T15" fmla="*/ 2208573 h 256"/>
                  <a:gd name="T16" fmla="*/ 0 w 185"/>
                  <a:gd name="T17" fmla="*/ 3058259 h 256"/>
                  <a:gd name="T18" fmla="*/ 7236769 w 185"/>
                  <a:gd name="T19" fmla="*/ 3459036 h 256"/>
                  <a:gd name="T20" fmla="*/ 11958506 w 185"/>
                  <a:gd name="T21" fmla="*/ 3459036 h 256"/>
                  <a:gd name="T22" fmla="*/ 22637526 w 185"/>
                  <a:gd name="T23" fmla="*/ 3459036 h 256"/>
                  <a:gd name="T24" fmla="*/ 29884343 w 185"/>
                  <a:gd name="T25" fmla="*/ 3683917 h 256"/>
                  <a:gd name="T26" fmla="*/ 40913580 w 185"/>
                  <a:gd name="T27" fmla="*/ 3587098 h 256"/>
                  <a:gd name="T28" fmla="*/ 44082103 w 185"/>
                  <a:gd name="T29" fmla="*/ 3459036 h 256"/>
                  <a:gd name="T30" fmla="*/ 44082103 w 185"/>
                  <a:gd name="T31" fmla="*/ 3459036 h 256"/>
                  <a:gd name="T32" fmla="*/ 54744144 w 185"/>
                  <a:gd name="T33" fmla="*/ 1782964 h 25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5"/>
                  <a:gd name="T52" fmla="*/ 0 h 256"/>
                  <a:gd name="T53" fmla="*/ 185 w 185"/>
                  <a:gd name="T54" fmla="*/ 256 h 25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5" h="256">
                    <a:moveTo>
                      <a:pt x="184" y="124"/>
                    </a:moveTo>
                    <a:lnTo>
                      <a:pt x="166" y="80"/>
                    </a:lnTo>
                    <a:lnTo>
                      <a:pt x="119" y="29"/>
                    </a:lnTo>
                    <a:lnTo>
                      <a:pt x="47" y="0"/>
                    </a:lnTo>
                    <a:lnTo>
                      <a:pt x="24" y="0"/>
                    </a:lnTo>
                    <a:lnTo>
                      <a:pt x="24" y="66"/>
                    </a:lnTo>
                    <a:lnTo>
                      <a:pt x="24" y="124"/>
                    </a:lnTo>
                    <a:lnTo>
                      <a:pt x="0" y="153"/>
                    </a:lnTo>
                    <a:lnTo>
                      <a:pt x="0" y="212"/>
                    </a:lnTo>
                    <a:lnTo>
                      <a:pt x="24" y="240"/>
                    </a:lnTo>
                    <a:lnTo>
                      <a:pt x="41" y="240"/>
                    </a:lnTo>
                    <a:lnTo>
                      <a:pt x="77" y="240"/>
                    </a:lnTo>
                    <a:lnTo>
                      <a:pt x="101" y="255"/>
                    </a:lnTo>
                    <a:lnTo>
                      <a:pt x="137" y="248"/>
                    </a:lnTo>
                    <a:lnTo>
                      <a:pt x="148" y="240"/>
                    </a:lnTo>
                    <a:lnTo>
                      <a:pt x="184" y="124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800" name="Freeform 171">
                <a:extLst>
                  <a:ext uri="{FF2B5EF4-FFF2-40B4-BE49-F238E27FC236}">
                    <a16:creationId xmlns:a16="http://schemas.microsoft.com/office/drawing/2014/main" id="{E7E6F8F7-7F58-46EA-940D-73CB64535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" y="2076"/>
                <a:ext cx="285" cy="387"/>
              </a:xfrm>
              <a:custGeom>
                <a:avLst/>
                <a:gdLst>
                  <a:gd name="T0" fmla="*/ 46298119 w 244"/>
                  <a:gd name="T1" fmla="*/ 3318518 h 343"/>
                  <a:gd name="T2" fmla="*/ 39138095 w 244"/>
                  <a:gd name="T3" fmla="*/ 2309361 h 343"/>
                  <a:gd name="T4" fmla="*/ 37946344 w 244"/>
                  <a:gd name="T5" fmla="*/ 1718252 h 343"/>
                  <a:gd name="T6" fmla="*/ 27937289 w 244"/>
                  <a:gd name="T7" fmla="*/ 1520353 h 343"/>
                  <a:gd name="T8" fmla="*/ 15474803 w 244"/>
                  <a:gd name="T9" fmla="*/ 404064 h 343"/>
                  <a:gd name="T10" fmla="*/ 11081775 w 244"/>
                  <a:gd name="T11" fmla="*/ 94939 h 343"/>
                  <a:gd name="T12" fmla="*/ 2923460 w 244"/>
                  <a:gd name="T13" fmla="*/ 0 h 343"/>
                  <a:gd name="T14" fmla="*/ 0 w 244"/>
                  <a:gd name="T15" fmla="*/ 513089 h 343"/>
                  <a:gd name="T16" fmla="*/ 7210154 w 244"/>
                  <a:gd name="T17" fmla="*/ 1197295 h 343"/>
                  <a:gd name="T18" fmla="*/ 7210154 w 244"/>
                  <a:gd name="T19" fmla="*/ 2005774 h 343"/>
                  <a:gd name="T20" fmla="*/ 7210154 w 244"/>
                  <a:gd name="T21" fmla="*/ 2606817 h 343"/>
                  <a:gd name="T22" fmla="*/ 21112283 w 244"/>
                  <a:gd name="T23" fmla="*/ 3721868 h 343"/>
                  <a:gd name="T24" fmla="*/ 23918240 w 244"/>
                  <a:gd name="T25" fmla="*/ 4013985 h 343"/>
                  <a:gd name="T26" fmla="*/ 33643432 w 244"/>
                  <a:gd name="T27" fmla="*/ 4736924 h 343"/>
                  <a:gd name="T28" fmla="*/ 40721370 w 244"/>
                  <a:gd name="T29" fmla="*/ 4516335 h 343"/>
                  <a:gd name="T30" fmla="*/ 46298119 w 244"/>
                  <a:gd name="T31" fmla="*/ 4013985 h 343"/>
                  <a:gd name="T32" fmla="*/ 51919333 w 244"/>
                  <a:gd name="T33" fmla="*/ 4013985 h 343"/>
                  <a:gd name="T34" fmla="*/ 46298119 w 244"/>
                  <a:gd name="T35" fmla="*/ 3318518 h 3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44"/>
                  <a:gd name="T55" fmla="*/ 0 h 343"/>
                  <a:gd name="T56" fmla="*/ 244 w 244"/>
                  <a:gd name="T57" fmla="*/ 343 h 34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44" h="343">
                    <a:moveTo>
                      <a:pt x="217" y="240"/>
                    </a:moveTo>
                    <a:lnTo>
                      <a:pt x="184" y="167"/>
                    </a:lnTo>
                    <a:lnTo>
                      <a:pt x="177" y="124"/>
                    </a:lnTo>
                    <a:lnTo>
                      <a:pt x="131" y="109"/>
                    </a:lnTo>
                    <a:lnTo>
                      <a:pt x="73" y="29"/>
                    </a:lnTo>
                    <a:lnTo>
                      <a:pt x="53" y="7"/>
                    </a:lnTo>
                    <a:lnTo>
                      <a:pt x="13" y="0"/>
                    </a:lnTo>
                    <a:lnTo>
                      <a:pt x="0" y="36"/>
                    </a:lnTo>
                    <a:lnTo>
                      <a:pt x="33" y="87"/>
                    </a:lnTo>
                    <a:lnTo>
                      <a:pt x="33" y="145"/>
                    </a:lnTo>
                    <a:lnTo>
                      <a:pt x="33" y="189"/>
                    </a:lnTo>
                    <a:lnTo>
                      <a:pt x="99" y="269"/>
                    </a:lnTo>
                    <a:lnTo>
                      <a:pt x="112" y="291"/>
                    </a:lnTo>
                    <a:lnTo>
                      <a:pt x="158" y="342"/>
                    </a:lnTo>
                    <a:lnTo>
                      <a:pt x="191" y="327"/>
                    </a:lnTo>
                    <a:lnTo>
                      <a:pt x="217" y="291"/>
                    </a:lnTo>
                    <a:lnTo>
                      <a:pt x="243" y="291"/>
                    </a:lnTo>
                    <a:lnTo>
                      <a:pt x="217" y="240"/>
                    </a:lnTo>
                  </a:path>
                </a:pathLst>
              </a:custGeom>
              <a:solidFill>
                <a:srgbClr val="9999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cxnSp>
            <p:nvCxnSpPr>
              <p:cNvPr id="68801" name="AutoShape 172">
                <a:extLst>
                  <a:ext uri="{FF2B5EF4-FFF2-40B4-BE49-F238E27FC236}">
                    <a16:creationId xmlns:a16="http://schemas.microsoft.com/office/drawing/2014/main" id="{36946132-24F0-4373-A45B-C2C8D16DDEF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-5400000">
                <a:off x="3555" y="1392"/>
                <a:ext cx="1" cy="1"/>
              </a:xfrm>
              <a:prstGeom prst="bentConnector3">
                <a:avLst>
                  <a:gd name="adj1" fmla="val 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802" name="AutoShape 173">
                <a:extLst>
                  <a:ext uri="{FF2B5EF4-FFF2-40B4-BE49-F238E27FC236}">
                    <a16:creationId xmlns:a16="http://schemas.microsoft.com/office/drawing/2014/main" id="{9A59C4E5-25CF-4C49-BDE1-358BCE47B135}"/>
                  </a:ext>
                </a:extLst>
              </p:cNvPr>
              <p:cNvCxnSpPr>
                <a:cxnSpLocks noChangeShapeType="1"/>
                <a:endCxn id="68788" idx="6"/>
              </p:cNvCxnSpPr>
              <p:nvPr/>
            </p:nvCxnSpPr>
            <p:spPr bwMode="auto">
              <a:xfrm rot="5400000" flipH="1">
                <a:off x="4120" y="1393"/>
                <a:ext cx="997" cy="555"/>
              </a:xfrm>
              <a:prstGeom prst="curvedConnector3">
                <a:avLst>
                  <a:gd name="adj1" fmla="val 49148"/>
                </a:avLst>
              </a:prstGeom>
              <a:noFill/>
              <a:ln w="76200">
                <a:solidFill>
                  <a:srgbClr val="FFFF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803" name="AutoShape 174">
                <a:extLst>
                  <a:ext uri="{FF2B5EF4-FFF2-40B4-BE49-F238E27FC236}">
                    <a16:creationId xmlns:a16="http://schemas.microsoft.com/office/drawing/2014/main" id="{212A6DC1-5909-4E95-819D-57747C233EB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4323" y="2449"/>
                <a:ext cx="425" cy="284"/>
              </a:xfrm>
              <a:prstGeom prst="curvedConnector3">
                <a:avLst>
                  <a:gd name="adj1" fmla="val 49884"/>
                </a:avLst>
              </a:prstGeom>
              <a:noFill/>
              <a:ln w="76200">
                <a:solidFill>
                  <a:srgbClr val="FFFF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804" name="AutoShape 175">
                <a:extLst>
                  <a:ext uri="{FF2B5EF4-FFF2-40B4-BE49-F238E27FC236}">
                    <a16:creationId xmlns:a16="http://schemas.microsoft.com/office/drawing/2014/main" id="{5C34DA9C-581D-4528-84C5-500B684358C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0800000" flipV="1">
                <a:off x="3747" y="2298"/>
                <a:ext cx="989" cy="131"/>
              </a:xfrm>
              <a:prstGeom prst="curvedConnector3">
                <a:avLst>
                  <a:gd name="adj1" fmla="val 49949"/>
                </a:avLst>
              </a:prstGeom>
              <a:noFill/>
              <a:ln w="76200">
                <a:solidFill>
                  <a:srgbClr val="FFFF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805" name="AutoShape 176">
                <a:extLst>
                  <a:ext uri="{FF2B5EF4-FFF2-40B4-BE49-F238E27FC236}">
                    <a16:creationId xmlns:a16="http://schemas.microsoft.com/office/drawing/2014/main" id="{DD37D6A9-E8A9-45BA-9CE4-DA6225D610E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 flipH="1">
                <a:off x="4456" y="1564"/>
                <a:ext cx="997" cy="555"/>
              </a:xfrm>
              <a:prstGeom prst="curvedConnector3">
                <a:avLst>
                  <a:gd name="adj1" fmla="val 49949"/>
                </a:avLst>
              </a:prstGeom>
              <a:noFill/>
              <a:ln w="76200">
                <a:solidFill>
                  <a:srgbClr val="FFFF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806" name="AutoShape 177">
                <a:extLst>
                  <a:ext uri="{FF2B5EF4-FFF2-40B4-BE49-F238E27FC236}">
                    <a16:creationId xmlns:a16="http://schemas.microsoft.com/office/drawing/2014/main" id="{0AF57DAE-02D6-407B-9DBA-C01D0BAF51A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4659" y="2572"/>
                <a:ext cx="425" cy="284"/>
              </a:xfrm>
              <a:prstGeom prst="curvedConnector3">
                <a:avLst>
                  <a:gd name="adj1" fmla="val 49884"/>
                </a:avLst>
              </a:prstGeom>
              <a:noFill/>
              <a:ln w="76200">
                <a:solidFill>
                  <a:srgbClr val="FFFF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807" name="AutoShape 178">
                <a:extLst>
                  <a:ext uri="{FF2B5EF4-FFF2-40B4-BE49-F238E27FC236}">
                    <a16:creationId xmlns:a16="http://schemas.microsoft.com/office/drawing/2014/main" id="{BB12CDE5-4EEB-4DED-AAFE-532ACE66ABA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4320" y="1534"/>
                <a:ext cx="864" cy="672"/>
              </a:xfrm>
              <a:prstGeom prst="curvedConnector3">
                <a:avLst>
                  <a:gd name="adj1" fmla="val 50000"/>
                </a:avLst>
              </a:prstGeom>
              <a:noFill/>
              <a:ln w="76200">
                <a:solidFill>
                  <a:srgbClr val="D60093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808" name="AutoShape 179">
                <a:extLst>
                  <a:ext uri="{FF2B5EF4-FFF2-40B4-BE49-F238E27FC236}">
                    <a16:creationId xmlns:a16="http://schemas.microsoft.com/office/drawing/2014/main" id="{B3F78688-5FC3-44E1-B8CC-FDE3A319D38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840" y="1582"/>
                <a:ext cx="816" cy="720"/>
              </a:xfrm>
              <a:prstGeom prst="curvedConnector3">
                <a:avLst>
                  <a:gd name="adj1" fmla="val 50000"/>
                </a:avLst>
              </a:prstGeom>
              <a:noFill/>
              <a:ln w="76200">
                <a:solidFill>
                  <a:srgbClr val="D60093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809" name="AutoShape 180">
                <a:extLst>
                  <a:ext uri="{FF2B5EF4-FFF2-40B4-BE49-F238E27FC236}">
                    <a16:creationId xmlns:a16="http://schemas.microsoft.com/office/drawing/2014/main" id="{5EEDF65D-5645-4C6F-86BC-29DDD5AA2A1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080" y="2206"/>
                <a:ext cx="672" cy="384"/>
              </a:xfrm>
              <a:prstGeom prst="curvedConnector3">
                <a:avLst>
                  <a:gd name="adj1" fmla="val 50000"/>
                </a:avLst>
              </a:prstGeom>
              <a:noFill/>
              <a:ln w="76200">
                <a:solidFill>
                  <a:srgbClr val="D60093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810" name="AutoShape 181">
                <a:extLst>
                  <a:ext uri="{FF2B5EF4-FFF2-40B4-BE49-F238E27FC236}">
                    <a16:creationId xmlns:a16="http://schemas.microsoft.com/office/drawing/2014/main" id="{194480AA-8B5D-40A0-9DA0-9BE3EDF64B0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4488" y="1942"/>
                <a:ext cx="624" cy="576"/>
              </a:xfrm>
              <a:prstGeom prst="curvedConnector3">
                <a:avLst>
                  <a:gd name="adj1" fmla="val 50000"/>
                </a:avLst>
              </a:prstGeom>
              <a:noFill/>
              <a:ln w="76200">
                <a:solidFill>
                  <a:srgbClr val="D60093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811" name="AutoShape 182">
                <a:extLst>
                  <a:ext uri="{FF2B5EF4-FFF2-40B4-BE49-F238E27FC236}">
                    <a16:creationId xmlns:a16="http://schemas.microsoft.com/office/drawing/2014/main" id="{ADB811FF-852F-4F45-8B64-91A69143C98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0800000">
                <a:off x="3696" y="1246"/>
                <a:ext cx="1106" cy="744"/>
              </a:xfrm>
              <a:prstGeom prst="curvedConnector3">
                <a:avLst>
                  <a:gd name="adj1" fmla="val 50000"/>
                </a:avLst>
              </a:prstGeom>
              <a:noFill/>
              <a:ln w="76200">
                <a:solidFill>
                  <a:srgbClr val="FFFF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812" name="AutoShape 183">
                <a:extLst>
                  <a:ext uri="{FF2B5EF4-FFF2-40B4-BE49-F238E27FC236}">
                    <a16:creationId xmlns:a16="http://schemas.microsoft.com/office/drawing/2014/main" id="{E1D9142E-B341-4D5C-BC9E-FDDD1577688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0800000">
                <a:off x="3312" y="1534"/>
                <a:ext cx="1106" cy="744"/>
              </a:xfrm>
              <a:prstGeom prst="curvedConnector3">
                <a:avLst>
                  <a:gd name="adj1" fmla="val 50000"/>
                </a:avLst>
              </a:prstGeom>
              <a:noFill/>
              <a:ln w="76200">
                <a:solidFill>
                  <a:srgbClr val="FFFF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68625" name="Group 185">
              <a:extLst>
                <a:ext uri="{FF2B5EF4-FFF2-40B4-BE49-F238E27FC236}">
                  <a16:creationId xmlns:a16="http://schemas.microsoft.com/office/drawing/2014/main" id="{C316B346-1598-4F66-973B-850B8A5793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1" y="1222"/>
              <a:ext cx="1428" cy="844"/>
              <a:chOff x="3312" y="1467"/>
              <a:chExt cx="1844" cy="979"/>
            </a:xfrm>
          </p:grpSpPr>
          <p:cxnSp>
            <p:nvCxnSpPr>
              <p:cNvPr id="68626" name="AutoShape 186">
                <a:extLst>
                  <a:ext uri="{FF2B5EF4-FFF2-40B4-BE49-F238E27FC236}">
                    <a16:creationId xmlns:a16="http://schemas.microsoft.com/office/drawing/2014/main" id="{1C8FD47C-2FBC-4E69-BAA8-038B6ACA294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0800000">
                <a:off x="3714" y="1467"/>
                <a:ext cx="1106" cy="744"/>
              </a:xfrm>
              <a:prstGeom prst="curvedConnector3">
                <a:avLst>
                  <a:gd name="adj1" fmla="val 41051"/>
                </a:avLst>
              </a:prstGeom>
              <a:noFill/>
              <a:ln w="76200">
                <a:solidFill>
                  <a:srgbClr val="FFFF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68627" name="Group 187">
                <a:extLst>
                  <a:ext uri="{FF2B5EF4-FFF2-40B4-BE49-F238E27FC236}">
                    <a16:creationId xmlns:a16="http://schemas.microsoft.com/office/drawing/2014/main" id="{5FC437D3-3E72-4144-9AE6-9B3D6C6CA2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12" y="1968"/>
                <a:ext cx="1738" cy="398"/>
                <a:chOff x="3423" y="2042"/>
                <a:chExt cx="1738" cy="398"/>
              </a:xfrm>
            </p:grpSpPr>
            <p:cxnSp>
              <p:nvCxnSpPr>
                <p:cNvPr id="68630" name="AutoShape 188">
                  <a:extLst>
                    <a:ext uri="{FF2B5EF4-FFF2-40B4-BE49-F238E27FC236}">
                      <a16:creationId xmlns:a16="http://schemas.microsoft.com/office/drawing/2014/main" id="{75022D50-B58E-4181-AAEF-8483E464D54F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3423" y="2042"/>
                  <a:ext cx="1402" cy="227"/>
                </a:xfrm>
                <a:prstGeom prst="curvedConnector4">
                  <a:avLst>
                    <a:gd name="adj1" fmla="val 44009"/>
                    <a:gd name="adj2" fmla="val 232157"/>
                  </a:avLst>
                </a:prstGeom>
                <a:noFill/>
                <a:ln w="76200">
                  <a:solidFill>
                    <a:srgbClr val="FFFFFF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8631" name="AutoShape 189">
                  <a:extLst>
                    <a:ext uri="{FF2B5EF4-FFF2-40B4-BE49-F238E27FC236}">
                      <a16:creationId xmlns:a16="http://schemas.microsoft.com/office/drawing/2014/main" id="{0693B05C-57B9-4DF2-9E30-A8E4D04A8B17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3759" y="2213"/>
                  <a:ext cx="1402" cy="227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76200">
                  <a:solidFill>
                    <a:srgbClr val="FFFFFF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68628" name="AutoShape 190">
                <a:extLst>
                  <a:ext uri="{FF2B5EF4-FFF2-40B4-BE49-F238E27FC236}">
                    <a16:creationId xmlns:a16="http://schemas.microsoft.com/office/drawing/2014/main" id="{1676E5FA-727E-447C-9D37-9BEEAD7CF39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0800000">
                <a:off x="4050" y="1638"/>
                <a:ext cx="1106" cy="744"/>
              </a:xfrm>
              <a:prstGeom prst="curvedConnector3">
                <a:avLst>
                  <a:gd name="adj1" fmla="val 50000"/>
                </a:avLst>
              </a:prstGeom>
              <a:noFill/>
              <a:ln w="76200">
                <a:solidFill>
                  <a:srgbClr val="FFFF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629" name="AutoShape 191">
                <a:extLst>
                  <a:ext uri="{FF2B5EF4-FFF2-40B4-BE49-F238E27FC236}">
                    <a16:creationId xmlns:a16="http://schemas.microsoft.com/office/drawing/2014/main" id="{B784B81C-0A86-4F83-9025-BCC2A1614D4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0800000" flipV="1">
                <a:off x="4083" y="2315"/>
                <a:ext cx="989" cy="131"/>
              </a:xfrm>
              <a:prstGeom prst="curvedConnector3">
                <a:avLst>
                  <a:gd name="adj1" fmla="val 49949"/>
                </a:avLst>
              </a:prstGeom>
              <a:noFill/>
              <a:ln w="76200">
                <a:solidFill>
                  <a:srgbClr val="FFFF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68611" name="Rectangle 193">
            <a:extLst>
              <a:ext uri="{FF2B5EF4-FFF2-40B4-BE49-F238E27FC236}">
                <a16:creationId xmlns:a16="http://schemas.microsoft.com/office/drawing/2014/main" id="{471F8138-000E-499A-B991-E859C6784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2000"/>
            <a:ext cx="60198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eaLnBrk="1" hangingPunct="1">
              <a:lnSpc>
                <a:spcPct val="90000"/>
              </a:lnSpc>
              <a:buClr>
                <a:srgbClr val="CCCCFF"/>
              </a:buClr>
              <a:buFont typeface="Wingdings" panose="05000000000000000000" pitchFamily="2" charset="2"/>
              <a:buNone/>
            </a:pPr>
            <a:r>
              <a:rPr lang="en-US" altLang="en-US" b="0">
                <a:solidFill>
                  <a:srgbClr val="1C195C"/>
                </a:solidFill>
                <a:latin typeface="Eras Bold ITC" panose="020B0907030504020204" pitchFamily="34" charset="0"/>
              </a:rPr>
              <a:t>Reward-seeking  behaviours </a:t>
            </a:r>
          </a:p>
          <a:p>
            <a:pPr lvl="1" eaLnBrk="1" hangingPunct="1">
              <a:lnSpc>
                <a:spcPct val="90000"/>
              </a:lnSpc>
              <a:buClr>
                <a:srgbClr val="CCCCFF"/>
              </a:buClr>
              <a:buFont typeface="Wingdings" panose="05000000000000000000" pitchFamily="2" charset="2"/>
              <a:buNone/>
            </a:pPr>
            <a:r>
              <a:rPr lang="en-US" altLang="en-US" b="0">
                <a:solidFill>
                  <a:srgbClr val="1C195C"/>
                </a:solidFill>
                <a:latin typeface="Eras Bold ITC" panose="020B0907030504020204" pitchFamily="34" charset="0"/>
              </a:rPr>
              <a:t>have evolved as a means of </a:t>
            </a:r>
          </a:p>
          <a:p>
            <a:pPr lvl="1" eaLnBrk="1" hangingPunct="1">
              <a:lnSpc>
                <a:spcPct val="90000"/>
              </a:lnSpc>
              <a:buClr>
                <a:srgbClr val="CCCCFF"/>
              </a:buClr>
              <a:buFont typeface="Wingdings" panose="05000000000000000000" pitchFamily="2" charset="2"/>
              <a:buNone/>
            </a:pPr>
            <a:r>
              <a:rPr lang="en-US" altLang="en-US" b="0">
                <a:solidFill>
                  <a:srgbClr val="1C195C"/>
                </a:solidFill>
                <a:latin typeface="Eras Bold ITC" panose="020B0907030504020204" pitchFamily="34" charset="0"/>
              </a:rPr>
              <a:t>survival of species</a:t>
            </a:r>
          </a:p>
        </p:txBody>
      </p:sp>
      <p:sp>
        <p:nvSpPr>
          <p:cNvPr id="68612" name="Rectangle 195">
            <a:extLst>
              <a:ext uri="{FF2B5EF4-FFF2-40B4-BE49-F238E27FC236}">
                <a16:creationId xmlns:a16="http://schemas.microsoft.com/office/drawing/2014/main" id="{B010CFC1-E72A-48E0-83B6-057DDEEB3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52400"/>
            <a:ext cx="66230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CCCCFF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en-US" sz="3600">
                <a:solidFill>
                  <a:srgbClr val="0070C0"/>
                </a:solidFill>
                <a:latin typeface="Arial Rounded MT Bold" panose="020F0704030504030204" pitchFamily="34" charset="0"/>
              </a:rPr>
              <a:t>Why does addiction happen?</a:t>
            </a:r>
            <a:endParaRPr lang="en-CA" altLang="en-US" sz="360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8613" name="Rectangle 196">
            <a:extLst>
              <a:ext uri="{FF2B5EF4-FFF2-40B4-BE49-F238E27FC236}">
                <a16:creationId xmlns:a16="http://schemas.microsoft.com/office/drawing/2014/main" id="{5512332E-92C1-4D1E-922A-67C1394F6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6172200"/>
            <a:ext cx="5181600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ct val="30000"/>
              </a:spcBef>
              <a:buClr>
                <a:srgbClr val="CCCCFF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FFFF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This is why treatment is essential</a:t>
            </a:r>
          </a:p>
        </p:txBody>
      </p:sp>
      <p:sp>
        <p:nvSpPr>
          <p:cNvPr id="68614" name="Text Box 3">
            <a:extLst>
              <a:ext uri="{FF2B5EF4-FFF2-40B4-BE49-F238E27FC236}">
                <a16:creationId xmlns:a16="http://schemas.microsoft.com/office/drawing/2014/main" id="{9ED71F29-EE5D-48F6-8026-781442946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638800"/>
            <a:ext cx="6477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CCCCFF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FFFF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This is why addicts can</a:t>
            </a:r>
            <a:r>
              <a:rPr lang="ja-JP" altLang="en-US" sz="2400">
                <a:solidFill>
                  <a:srgbClr val="FFFF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’</a:t>
            </a:r>
            <a:r>
              <a:rPr lang="en-US" altLang="ja-JP" sz="2400">
                <a:solidFill>
                  <a:srgbClr val="FFFF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t just quit</a:t>
            </a:r>
          </a:p>
          <a:p>
            <a:pPr algn="ctr" eaLnBrk="1" hangingPunct="1">
              <a:spcBef>
                <a:spcPct val="50000"/>
              </a:spcBef>
              <a:buClr>
                <a:srgbClr val="CCCCFF"/>
              </a:buClr>
              <a:buSzPct val="50000"/>
              <a:buFont typeface="Wingdings" panose="05000000000000000000" pitchFamily="2" charset="2"/>
              <a:buNone/>
            </a:pPr>
            <a:endParaRPr lang="en-US" altLang="en-US" sz="2400">
              <a:solidFill>
                <a:srgbClr val="FFFFFF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Striped Right Arrow 196">
            <a:extLst>
              <a:ext uri="{FF2B5EF4-FFF2-40B4-BE49-F238E27FC236}">
                <a16:creationId xmlns:a16="http://schemas.microsoft.com/office/drawing/2014/main" id="{DBB37467-0B2F-452F-8AA6-82CCC048C9C3}"/>
              </a:ext>
            </a:extLst>
          </p:cNvPr>
          <p:cNvSpPr/>
          <p:nvPr/>
        </p:nvSpPr>
        <p:spPr bwMode="auto">
          <a:xfrm>
            <a:off x="5029200" y="1828800"/>
            <a:ext cx="1676400" cy="1371600"/>
          </a:xfrm>
          <a:prstGeom prst="striped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 eaLnBrk="1" hangingPunct="1">
              <a:spcBef>
                <a:spcPct val="20000"/>
              </a:spcBef>
              <a:buClr>
                <a:srgbClr val="CCCCFF"/>
              </a:buClr>
              <a:buSzPct val="50000"/>
              <a:buFont typeface="Wingdings" panose="05000000000000000000" pitchFamily="2" charset="2"/>
              <a:buNone/>
              <a:defRPr/>
            </a:pPr>
            <a:endParaRPr lang="en-CA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198" name="Striped Right Arrow 197">
            <a:extLst>
              <a:ext uri="{FF2B5EF4-FFF2-40B4-BE49-F238E27FC236}">
                <a16:creationId xmlns:a16="http://schemas.microsoft.com/office/drawing/2014/main" id="{EAD45320-3152-47DE-B5AE-00ACAFEC6D77}"/>
              </a:ext>
            </a:extLst>
          </p:cNvPr>
          <p:cNvSpPr/>
          <p:nvPr/>
        </p:nvSpPr>
        <p:spPr bwMode="auto">
          <a:xfrm>
            <a:off x="2209800" y="2743200"/>
            <a:ext cx="977900" cy="484188"/>
          </a:xfrm>
          <a:prstGeom prst="striped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 eaLnBrk="1" hangingPunct="1">
              <a:spcBef>
                <a:spcPct val="20000"/>
              </a:spcBef>
              <a:buClr>
                <a:srgbClr val="CCCCFF"/>
              </a:buClr>
              <a:buSzPct val="50000"/>
              <a:buFont typeface="Wingdings" panose="05000000000000000000" pitchFamily="2" charset="2"/>
              <a:buNone/>
              <a:defRPr/>
            </a:pPr>
            <a:endParaRPr lang="en-CA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202" name="Left Arrow 201">
            <a:extLst>
              <a:ext uri="{FF2B5EF4-FFF2-40B4-BE49-F238E27FC236}">
                <a16:creationId xmlns:a16="http://schemas.microsoft.com/office/drawing/2014/main" id="{D9040DAC-7B86-4AEF-BD12-9BA4BE3DC481}"/>
              </a:ext>
            </a:extLst>
          </p:cNvPr>
          <p:cNvSpPr/>
          <p:nvPr/>
        </p:nvSpPr>
        <p:spPr bwMode="auto">
          <a:xfrm>
            <a:off x="8077200" y="4800600"/>
            <a:ext cx="977900" cy="484188"/>
          </a:xfrm>
          <a:prstGeom prst="lef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 eaLnBrk="1" hangingPunct="1">
              <a:spcBef>
                <a:spcPct val="20000"/>
              </a:spcBef>
              <a:buClr>
                <a:srgbClr val="CCCCFF"/>
              </a:buClr>
              <a:buSzPct val="50000"/>
              <a:buFont typeface="Wingdings" panose="05000000000000000000" pitchFamily="2" charset="2"/>
              <a:buNone/>
              <a:defRPr/>
            </a:pPr>
            <a:endParaRPr lang="en-CA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sp>
        <p:nvSpPr>
          <p:cNvPr id="68618" name="Rectangle 194">
            <a:extLst>
              <a:ext uri="{FF2B5EF4-FFF2-40B4-BE49-F238E27FC236}">
                <a16:creationId xmlns:a16="http://schemas.microsoft.com/office/drawing/2014/main" id="{5E2F1BAE-5B49-4CCF-B5B9-15DE379FE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19600"/>
            <a:ext cx="457200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CCCCFF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D9D9D9"/>
                </a:solidFill>
                <a:latin typeface="Eras Bold ITC" panose="020B0907030504020204" pitchFamily="34" charset="0"/>
              </a:rPr>
              <a:t>Drugs </a:t>
            </a:r>
            <a:r>
              <a:rPr lang="en-US" altLang="en-US" sz="2400" u="sng">
                <a:solidFill>
                  <a:srgbClr val="D9D9D9"/>
                </a:solidFill>
                <a:latin typeface="Eras Bold ITC" panose="020B0907030504020204" pitchFamily="34" charset="0"/>
              </a:rPr>
              <a:t>HIJACK </a:t>
            </a:r>
            <a:br>
              <a:rPr lang="en-US" altLang="en-US" sz="2400" u="sng">
                <a:solidFill>
                  <a:srgbClr val="D9D9D9"/>
                </a:solidFill>
                <a:latin typeface="Eras Bold ITC" panose="020B0907030504020204" pitchFamily="34" charset="0"/>
              </a:rPr>
            </a:br>
            <a:r>
              <a:rPr lang="en-US" altLang="en-US" sz="2400">
                <a:solidFill>
                  <a:srgbClr val="D9D9D9"/>
                </a:solidFill>
                <a:latin typeface="Eras Bold ITC" panose="020B0907030504020204" pitchFamily="34" charset="0"/>
              </a:rPr>
              <a:t>Brain Reward Circuits</a:t>
            </a:r>
          </a:p>
          <a:p>
            <a:pPr eaLnBrk="1" hangingPunct="1">
              <a:buClr>
                <a:srgbClr val="CCCCFF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D9D9D9"/>
                </a:solidFill>
                <a:latin typeface="Eras Bold ITC" panose="020B0907030504020204" pitchFamily="34" charset="0"/>
              </a:rPr>
              <a:t>and  Motivational Priorities</a:t>
            </a:r>
            <a:br>
              <a:rPr lang="en-US" altLang="en-US" sz="2400">
                <a:solidFill>
                  <a:srgbClr val="D9D9D9"/>
                </a:solidFill>
                <a:latin typeface="Eras Bold ITC" panose="020B0907030504020204" pitchFamily="34" charset="0"/>
              </a:rPr>
            </a:br>
            <a:r>
              <a:rPr lang="en-US" altLang="en-US" sz="2400">
                <a:solidFill>
                  <a:srgbClr val="D9D9D9"/>
                </a:solidFill>
                <a:latin typeface="Eras Bold ITC" panose="020B0907030504020204" pitchFamily="34" charset="0"/>
              </a:rPr>
              <a:t>(dopamine system)</a:t>
            </a:r>
            <a:endParaRPr lang="en-CA" altLang="en-US" sz="2400">
              <a:solidFill>
                <a:srgbClr val="D9D9D9"/>
              </a:solidFill>
              <a:latin typeface="Eras Bold ITC" panose="020B0907030504020204" pitchFamily="34" charset="0"/>
            </a:endParaRPr>
          </a:p>
        </p:txBody>
      </p:sp>
      <p:sp>
        <p:nvSpPr>
          <p:cNvPr id="207" name="Curved Left Arrow 206">
            <a:extLst>
              <a:ext uri="{FF2B5EF4-FFF2-40B4-BE49-F238E27FC236}">
                <a16:creationId xmlns:a16="http://schemas.microsoft.com/office/drawing/2014/main" id="{FB4A5E45-AD26-4B4E-9C05-09F1FFE0C7C7}"/>
              </a:ext>
            </a:extLst>
          </p:cNvPr>
          <p:cNvSpPr/>
          <p:nvPr/>
        </p:nvSpPr>
        <p:spPr bwMode="auto">
          <a:xfrm>
            <a:off x="533400" y="2895600"/>
            <a:ext cx="1752600" cy="1749425"/>
          </a:xfrm>
          <a:prstGeom prst="curvedLeftArrow">
            <a:avLst/>
          </a:prstGeom>
          <a:solidFill>
            <a:srgbClr val="C00000"/>
          </a:solidFill>
          <a:ln w="57150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 eaLnBrk="1" hangingPunct="1">
              <a:spcBef>
                <a:spcPct val="20000"/>
              </a:spcBef>
              <a:buClr>
                <a:srgbClr val="CCCCFF"/>
              </a:buClr>
              <a:buSzPct val="50000"/>
              <a:buFont typeface="Wingdings" panose="05000000000000000000" pitchFamily="2" charset="2"/>
              <a:buNone/>
              <a:defRPr/>
            </a:pPr>
            <a:endParaRPr lang="en-CA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pic>
        <p:nvPicPr>
          <p:cNvPr id="68620" name="Picture 198">
            <a:extLst>
              <a:ext uri="{FF2B5EF4-FFF2-40B4-BE49-F238E27FC236}">
                <a16:creationId xmlns:a16="http://schemas.microsoft.com/office/drawing/2014/main" id="{AD07421B-6DA1-450F-A699-5D28B8CFC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7432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21" name="Picture 202">
            <a:extLst>
              <a:ext uri="{FF2B5EF4-FFF2-40B4-BE49-F238E27FC236}">
                <a16:creationId xmlns:a16="http://schemas.microsoft.com/office/drawing/2014/main" id="{E1A673D8-3146-4ED0-B452-7804333E2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819400"/>
            <a:ext cx="1371600" cy="194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2" name="Right Arrow 211">
            <a:extLst>
              <a:ext uri="{FF2B5EF4-FFF2-40B4-BE49-F238E27FC236}">
                <a16:creationId xmlns:a16="http://schemas.microsoft.com/office/drawing/2014/main" id="{52DDD4B0-9ED7-4F8C-BE4D-CEB405F60F0A}"/>
              </a:ext>
            </a:extLst>
          </p:cNvPr>
          <p:cNvSpPr/>
          <p:nvPr/>
        </p:nvSpPr>
        <p:spPr bwMode="auto">
          <a:xfrm>
            <a:off x="4419600" y="1447800"/>
            <a:ext cx="1600200" cy="1066800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 eaLnBrk="1" hangingPunct="1">
              <a:spcBef>
                <a:spcPct val="20000"/>
              </a:spcBef>
              <a:buClr>
                <a:srgbClr val="CCCCFF"/>
              </a:buClr>
              <a:buSzPct val="50000"/>
              <a:buFont typeface="Wingdings" panose="05000000000000000000" pitchFamily="2" charset="2"/>
              <a:buNone/>
              <a:defRPr/>
            </a:pPr>
            <a:endParaRPr lang="en-CA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pic>
        <p:nvPicPr>
          <p:cNvPr id="68623" name="Picture 204">
            <a:extLst>
              <a:ext uri="{FF2B5EF4-FFF2-40B4-BE49-F238E27FC236}">
                <a16:creationId xmlns:a16="http://schemas.microsoft.com/office/drawing/2014/main" id="{43438F6D-428D-4D94-8FB4-F232430E9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762000"/>
            <a:ext cx="3200400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FF68D46B-4799-4FD2-908C-AEAF296D9B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64008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CA" altLang="en-US" u="sng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Learning Models &amp; Empowerment</a:t>
            </a:r>
            <a:endParaRPr lang="en-CA" altLang="en-US" u="sng" dirty="0">
              <a:effectLst>
                <a:outerShdw blurRad="38100" dist="38100" dir="2700000" algn="tl">
                  <a:srgbClr val="5B5B89"/>
                </a:outerShdw>
              </a:effectLst>
            </a:endParaRPr>
          </a:p>
          <a:p>
            <a:pPr marL="0" indent="0">
              <a:defRPr/>
            </a:pPr>
            <a:r>
              <a:rPr lang="en-US" altLang="en-US" sz="2400" b="1" dirty="0">
                <a:effectLst/>
              </a:rPr>
              <a:t>Viewing addiction in terms of learning rather than disease may have direct advantages for those who are struggling.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en-US" sz="900" b="1" dirty="0">
              <a:effectLst/>
            </a:endParaRPr>
          </a:p>
          <a:p>
            <a:pPr marL="0" indent="0">
              <a:defRPr/>
            </a:pPr>
            <a:r>
              <a:rPr lang="en-US" altLang="en-US" sz="2400" b="1" dirty="0">
                <a:effectLst/>
              </a:rPr>
              <a:t>Defining something as a disease does not exempt patients from responsibility for self-care </a:t>
            </a:r>
            <a:r>
              <a:rPr lang="en-US" altLang="en-US" sz="2400" i="1" dirty="0">
                <a:effectLst/>
              </a:rPr>
              <a:t>(e.g., making lifestyle choices that improve their prognosis).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en-US" sz="900" b="1" dirty="0">
              <a:effectLst/>
            </a:endParaRPr>
          </a:p>
          <a:p>
            <a:pPr marL="0" indent="0">
              <a:defRPr/>
            </a:pPr>
            <a:r>
              <a:rPr lang="en-US" altLang="en-US" sz="2400" b="1" dirty="0">
                <a:effectLst/>
              </a:rPr>
              <a:t>A sense of empowerment can bolster self-care for patients with various medical problems.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en-US" sz="900" b="1" dirty="0">
              <a:effectLst>
                <a:outerShdw blurRad="38100" dist="38100" dir="2700000" algn="tl">
                  <a:srgbClr val="5B5B89"/>
                </a:outerShdw>
              </a:effectLst>
            </a:endParaRPr>
          </a:p>
          <a:p>
            <a:pPr marL="0" indent="0">
              <a:defRPr/>
            </a:pPr>
            <a:r>
              <a:rPr lang="en-US" altLang="en-US" sz="2400" b="1" i="1" dirty="0">
                <a:effectLst/>
              </a:rPr>
              <a:t>Viewing oneself as a patient implies that one’s primary duty is to follow the instructions of knowledgeable professionals rather than examine one’s own motivations, beliefs, and intuitions.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en-US" sz="2400" b="1" dirty="0">
              <a:effectLst/>
            </a:endParaRPr>
          </a:p>
          <a:p>
            <a:pPr marL="0" indent="0">
              <a:defRPr/>
            </a:pPr>
            <a:r>
              <a:rPr lang="en-US" altLang="en-US" sz="2400" b="1" dirty="0">
                <a:effectLst/>
              </a:rPr>
              <a:t>Learning Models lead to improving Treatment Outcomes</a:t>
            </a:r>
            <a:endParaRPr lang="en-CA" altLang="en-US" sz="2400" dirty="0">
              <a:effectLst>
                <a:outerShdw blurRad="38100" dist="38100" dir="2700000" algn="tl">
                  <a:srgbClr val="5B5B89"/>
                </a:outerShdw>
              </a:effectLst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CA" alt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med">
    <p:dissolv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Image result for waves seashore rocks images">
            <a:extLst>
              <a:ext uri="{FF2B5EF4-FFF2-40B4-BE49-F238E27FC236}">
                <a16:creationId xmlns:a16="http://schemas.microsoft.com/office/drawing/2014/main" id="{BA47D22F-BCCB-43F8-AF70-A4DC1D28A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3657600"/>
            <a:ext cx="4446587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4" descr="Image result for canoe calm lake image">
            <a:extLst>
              <a:ext uri="{FF2B5EF4-FFF2-40B4-BE49-F238E27FC236}">
                <a16:creationId xmlns:a16="http://schemas.microsoft.com/office/drawing/2014/main" id="{2AC63A8B-5A5C-4765-96DA-FFB3E5810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175" y="3657600"/>
            <a:ext cx="4757738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8" name="Picture 10" descr="Image result for canoe rapids lake">
            <a:extLst>
              <a:ext uri="{FF2B5EF4-FFF2-40B4-BE49-F238E27FC236}">
                <a16:creationId xmlns:a16="http://schemas.microsoft.com/office/drawing/2014/main" id="{DA0CDBC6-4D10-4AB9-8EEA-88D10B0D9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5100"/>
            <a:ext cx="4633913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12" descr="Image result for swimmer  waves image">
            <a:extLst>
              <a:ext uri="{FF2B5EF4-FFF2-40B4-BE49-F238E27FC236}">
                <a16:creationId xmlns:a16="http://schemas.microsoft.com/office/drawing/2014/main" id="{934E47CA-1CC6-4744-B46F-6573D28E4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8275"/>
            <a:ext cx="4202113" cy="326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dissolv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Image result for smart recovery ppt">
            <a:extLst>
              <a:ext uri="{FF2B5EF4-FFF2-40B4-BE49-F238E27FC236}">
                <a16:creationId xmlns:a16="http://schemas.microsoft.com/office/drawing/2014/main" id="{8F41923B-E440-44F9-BDA5-41549426785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5875" y="0"/>
            <a:ext cx="6931025" cy="3894138"/>
          </a:xfrm>
          <a:solidFill>
            <a:srgbClr val="002060"/>
          </a:solidFill>
        </p:spPr>
      </p:pic>
      <p:pic>
        <p:nvPicPr>
          <p:cNvPr id="74755" name="Picture 2" descr="Image result for smart recovery ppt">
            <a:extLst>
              <a:ext uri="{FF2B5EF4-FFF2-40B4-BE49-F238E27FC236}">
                <a16:creationId xmlns:a16="http://schemas.microsoft.com/office/drawing/2014/main" id="{3C92C34D-11F0-4249-A479-EE1766C95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743200"/>
            <a:ext cx="5410200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8" descr="Image result for smart recovery ppt">
            <a:extLst>
              <a:ext uri="{FF2B5EF4-FFF2-40B4-BE49-F238E27FC236}">
                <a16:creationId xmlns:a16="http://schemas.microsoft.com/office/drawing/2014/main" id="{DE013863-DBA8-4F69-AB53-E9ABA2D24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6176963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Box 5">
            <a:extLst>
              <a:ext uri="{FF2B5EF4-FFF2-40B4-BE49-F238E27FC236}">
                <a16:creationId xmlns:a16="http://schemas.microsoft.com/office/drawing/2014/main" id="{8B20B31E-0C6F-422A-AC3A-7A492398F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114800"/>
            <a:ext cx="3733800" cy="561975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bIns="91440" anchor="b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lvl="1" eaLnBrk="1" hangingPunct="1">
              <a:spcBef>
                <a:spcPts val="4200"/>
              </a:spcBef>
              <a:spcAft>
                <a:spcPts val="4200"/>
              </a:spcAft>
              <a:buFont typeface="Wingdings" panose="05000000000000000000" pitchFamily="2" charset="2"/>
              <a:buNone/>
            </a:pPr>
            <a:r>
              <a:rPr lang="en-US" altLang="en-US" sz="2400">
                <a:latin typeface="Arial Rounded MT Bold" panose="020F0704030504030204" pitchFamily="34" charset="0"/>
              </a:rPr>
              <a:t>Employment</a:t>
            </a:r>
            <a:endParaRPr lang="en-US" altLang="en-US" sz="1400">
              <a:latin typeface="Arial Rounded MT Bold" panose="020F0704030504030204" pitchFamily="34" charset="0"/>
            </a:endParaRPr>
          </a:p>
        </p:txBody>
      </p:sp>
      <p:sp>
        <p:nvSpPr>
          <p:cNvPr id="76803" name="TextBox 5">
            <a:extLst>
              <a:ext uri="{FF2B5EF4-FFF2-40B4-BE49-F238E27FC236}">
                <a16:creationId xmlns:a16="http://schemas.microsoft.com/office/drawing/2014/main" id="{BF047084-7F22-45E9-AC45-7DF89AB6B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800600"/>
            <a:ext cx="5105400" cy="561975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bIns="91440" anchor="b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lvl="1" eaLnBrk="1" hangingPunct="1">
              <a:spcBef>
                <a:spcPts val="4200"/>
              </a:spcBef>
              <a:spcAft>
                <a:spcPts val="4200"/>
              </a:spcAft>
              <a:buFont typeface="Wingdings" panose="05000000000000000000" pitchFamily="2" charset="2"/>
              <a:buNone/>
            </a:pPr>
            <a:r>
              <a:rPr lang="en-US" altLang="en-US" sz="2400">
                <a:latin typeface="Arial Rounded MT Bold" panose="020F0704030504030204" pitchFamily="34" charset="0"/>
              </a:rPr>
              <a:t>Education &amp; Skills Training </a:t>
            </a:r>
            <a:endParaRPr lang="en-US" altLang="en-US" sz="1400">
              <a:latin typeface="Arial Rounded MT Bold" panose="020F0704030504030204" pitchFamily="34" charset="0"/>
            </a:endParaRPr>
          </a:p>
        </p:txBody>
      </p:sp>
      <p:sp>
        <p:nvSpPr>
          <p:cNvPr id="76804" name="TextBox 5">
            <a:extLst>
              <a:ext uri="{FF2B5EF4-FFF2-40B4-BE49-F238E27FC236}">
                <a16:creationId xmlns:a16="http://schemas.microsoft.com/office/drawing/2014/main" id="{0C78F950-40A2-4FF8-BEB3-8DE707A8B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486400"/>
            <a:ext cx="6477000" cy="5619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bIns="91440" anchor="b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lvl="1" eaLnBrk="1" hangingPunct="1">
              <a:spcBef>
                <a:spcPts val="4200"/>
              </a:spcBef>
              <a:spcAft>
                <a:spcPts val="4200"/>
              </a:spcAft>
              <a:buFont typeface="Wingdings" panose="05000000000000000000" pitchFamily="2" charset="2"/>
              <a:buNone/>
            </a:pPr>
            <a:r>
              <a:rPr lang="en-US" altLang="en-US" sz="2400">
                <a:latin typeface="Arial Rounded MT Bold" panose="020F0704030504030204" pitchFamily="34" charset="0"/>
              </a:rPr>
              <a:t>Behavioural Health TREATMENT 7 healths</a:t>
            </a:r>
            <a:endParaRPr lang="en-US" altLang="en-US" sz="1400">
              <a:latin typeface="Arial Rounded MT Bold" panose="020F0704030504030204" pitchFamily="34" charset="0"/>
            </a:endParaRPr>
          </a:p>
        </p:txBody>
      </p:sp>
      <p:sp>
        <p:nvSpPr>
          <p:cNvPr id="76805" name="TextBox 5">
            <a:extLst>
              <a:ext uri="{FF2B5EF4-FFF2-40B4-BE49-F238E27FC236}">
                <a16:creationId xmlns:a16="http://schemas.microsoft.com/office/drawing/2014/main" id="{18D972C1-4940-40F8-8A89-771B06F8C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5163" y="6172200"/>
            <a:ext cx="7239000" cy="561975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bIns="91440" anchor="b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lvl="1" eaLnBrk="1" hangingPunct="1">
              <a:spcBef>
                <a:spcPts val="4200"/>
              </a:spcBef>
              <a:spcAft>
                <a:spcPts val="4200"/>
              </a:spcAft>
              <a:buFont typeface="Wingdings" panose="05000000000000000000" pitchFamily="2" charset="2"/>
              <a:buNone/>
            </a:pPr>
            <a:r>
              <a:rPr lang="en-US" altLang="en-US" sz="2400">
                <a:latin typeface="Arial Rounded MT Bold" panose="020F0704030504030204" pitchFamily="34" charset="0"/>
              </a:rPr>
              <a:t>Attract, Motivate Engage in Goals &amp; Vision</a:t>
            </a:r>
            <a:endParaRPr lang="en-US" altLang="en-US" sz="1400">
              <a:latin typeface="Arial Rounded MT Bold" panose="020F0704030504030204" pitchFamily="34" charset="0"/>
            </a:endParaRPr>
          </a:p>
        </p:txBody>
      </p:sp>
      <p:sp>
        <p:nvSpPr>
          <p:cNvPr id="76806" name="TextBox 5">
            <a:extLst>
              <a:ext uri="{FF2B5EF4-FFF2-40B4-BE49-F238E27FC236}">
                <a16:creationId xmlns:a16="http://schemas.microsoft.com/office/drawing/2014/main" id="{D0D41591-CF07-483C-AB01-9014493EB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429000"/>
            <a:ext cx="3200400" cy="561975"/>
          </a:xfrm>
          <a:prstGeom prst="roundRect">
            <a:avLst>
              <a:gd name="adj" fmla="val 16667"/>
            </a:avLst>
          </a:prstGeom>
          <a:solidFill>
            <a:srgbClr val="66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bIns="91440" anchor="b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lvl="1" eaLnBrk="1" hangingPunct="1">
              <a:spcBef>
                <a:spcPts val="4200"/>
              </a:spcBef>
              <a:spcAft>
                <a:spcPts val="4200"/>
              </a:spcAft>
              <a:buFont typeface="Wingdings" panose="05000000000000000000" pitchFamily="2" charset="2"/>
              <a:buNone/>
            </a:pPr>
            <a:r>
              <a:rPr lang="en-US" altLang="en-US" sz="2400">
                <a:latin typeface="Arial Rounded MT Bold" panose="020F0704030504030204" pitchFamily="34" charset="0"/>
              </a:rPr>
              <a:t>Positive Peer Roles</a:t>
            </a:r>
          </a:p>
        </p:txBody>
      </p:sp>
      <p:sp>
        <p:nvSpPr>
          <p:cNvPr id="76807" name="TextBox 8">
            <a:extLst>
              <a:ext uri="{FF2B5EF4-FFF2-40B4-BE49-F238E27FC236}">
                <a16:creationId xmlns:a16="http://schemas.microsoft.com/office/drawing/2014/main" id="{3E097E1A-419D-4813-8B08-2E9878DD2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76200"/>
            <a:ext cx="8991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solidFill>
                  <a:srgbClr val="800000"/>
                </a:solidFill>
                <a:latin typeface="Arial Rounded MT Bold" panose="020F0704030504030204" pitchFamily="34" charset="0"/>
              </a:rPr>
              <a:t>                   Bridging Gaps in HEALTH, EDUCATION &amp; </a:t>
            </a:r>
          </a:p>
          <a:p>
            <a:pPr algn="r"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solidFill>
                  <a:srgbClr val="800000"/>
                </a:solidFill>
                <a:latin typeface="Arial Rounded MT Bold" panose="020F0704030504030204" pitchFamily="34" charset="0"/>
              </a:rPr>
              <a:t>     PROSPERITY for ALL</a:t>
            </a:r>
          </a:p>
        </p:txBody>
      </p:sp>
      <p:pic>
        <p:nvPicPr>
          <p:cNvPr id="76808" name="Picture 1">
            <a:extLst>
              <a:ext uri="{FF2B5EF4-FFF2-40B4-BE49-F238E27FC236}">
                <a16:creationId xmlns:a16="http://schemas.microsoft.com/office/drawing/2014/main" id="{AF2DEBBA-FA08-42C1-8027-648AC37563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00200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9" name="TextBox 5">
            <a:extLst>
              <a:ext uri="{FF2B5EF4-FFF2-40B4-BE49-F238E27FC236}">
                <a16:creationId xmlns:a16="http://schemas.microsoft.com/office/drawing/2014/main" id="{4564FCB9-5833-4710-AF54-1141E81E0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0863" y="2362200"/>
            <a:ext cx="3505200" cy="969963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bIns="91440" anchor="b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lvl="1" eaLnBrk="1" hangingPunct="1">
              <a:spcBef>
                <a:spcPts val="4200"/>
              </a:spcBef>
              <a:spcAft>
                <a:spcPts val="4200"/>
              </a:spcAft>
              <a:buFont typeface="Wingdings" panose="05000000000000000000" pitchFamily="2" charset="2"/>
              <a:buNone/>
            </a:pPr>
            <a:r>
              <a:rPr lang="en-US" altLang="en-US" sz="2400">
                <a:latin typeface="Arial Rounded MT Bold" panose="020F0704030504030204" pitchFamily="34" charset="0"/>
              </a:rPr>
              <a:t>Ongoing Community Supports</a:t>
            </a:r>
          </a:p>
        </p:txBody>
      </p:sp>
      <p:sp>
        <p:nvSpPr>
          <p:cNvPr id="76810" name="TextBox 5">
            <a:extLst>
              <a:ext uri="{FF2B5EF4-FFF2-40B4-BE49-F238E27FC236}">
                <a16:creationId xmlns:a16="http://schemas.microsoft.com/office/drawing/2014/main" id="{617C100B-D9CF-411D-8433-6CDA75350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3300" y="1219200"/>
            <a:ext cx="3048000" cy="990600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bIns="91440" anchor="b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lvl="1" eaLnBrk="1" hangingPunct="1">
              <a:spcBef>
                <a:spcPts val="4200"/>
              </a:spcBef>
              <a:spcAft>
                <a:spcPts val="4200"/>
              </a:spcAft>
              <a:buFont typeface="Wingdings" panose="05000000000000000000" pitchFamily="2" charset="2"/>
              <a:buNone/>
            </a:pPr>
            <a:r>
              <a:rPr lang="en-US" altLang="en-US" sz="2400">
                <a:latin typeface="Arial Rounded MT Bold" panose="020F0704030504030204" pitchFamily="34" charset="0"/>
              </a:rPr>
              <a:t>Strength in Cultural Diversity</a:t>
            </a:r>
          </a:p>
        </p:txBody>
      </p:sp>
      <p:pic>
        <p:nvPicPr>
          <p:cNvPr id="76811" name="Picture 1">
            <a:extLst>
              <a:ext uri="{FF2B5EF4-FFF2-40B4-BE49-F238E27FC236}">
                <a16:creationId xmlns:a16="http://schemas.microsoft.com/office/drawing/2014/main" id="{596BFF11-708B-4861-92A5-64B4DD1BB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2063"/>
            <a:ext cx="137160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2338FD34-A0EF-4386-840B-255EDBCE2C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52400"/>
            <a:ext cx="8763000" cy="65532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en-US" sz="4000" b="1" i="1">
                <a:solidFill>
                  <a:srgbClr val="660066"/>
                </a:solidFill>
              </a:rPr>
              <a:t>Dignity begins when 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en-US" sz="4000" b="1" i="1">
                <a:solidFill>
                  <a:srgbClr val="660066"/>
                </a:solidFill>
              </a:rPr>
              <a:t>I feel that 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endParaRPr lang="en-US" altLang="en-US" sz="2800" b="1" i="1"/>
          </a:p>
          <a:p>
            <a:pPr marL="0" indent="0" algn="ctr">
              <a:buFont typeface="Wingdings" panose="05000000000000000000" pitchFamily="2" charset="2"/>
              <a:buNone/>
              <a:defRPr/>
            </a:pPr>
            <a:endParaRPr lang="en-US" altLang="en-US" sz="2800" b="1" i="1"/>
          </a:p>
          <a:p>
            <a:pPr marL="0" indent="0" algn="ctr">
              <a:buFont typeface="Wingdings" panose="05000000000000000000" pitchFamily="2" charset="2"/>
              <a:buNone/>
              <a:defRPr/>
            </a:pPr>
            <a:endParaRPr lang="en-US" altLang="en-US" sz="2800" b="1" i="1"/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pl-PL" altLang="en-US" sz="4000" b="1" i="1">
                <a:solidFill>
                  <a:srgbClr val="660066"/>
                </a:solidFill>
              </a:rPr>
              <a:t>  I am 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en-US" sz="4000" b="1" i="1">
                <a:solidFill>
                  <a:srgbClr val="660066"/>
                </a:solidFill>
              </a:rPr>
              <a:t>      the chief instrument 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en-US" sz="4000" b="1" i="1">
                <a:solidFill>
                  <a:srgbClr val="660066"/>
                </a:solidFill>
              </a:rPr>
              <a:t>        of change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en-US" sz="4000" b="1" i="1">
                <a:solidFill>
                  <a:srgbClr val="660066"/>
                </a:solidFill>
              </a:rPr>
              <a:t>                      in my life.</a:t>
            </a:r>
            <a:r>
              <a:rPr lang="is-IS" altLang="en-US" sz="2800" i="1"/>
              <a:t>          </a:t>
            </a:r>
          </a:p>
          <a:p>
            <a:pPr marL="0" indent="0" algn="r">
              <a:buFont typeface="Wingdings" panose="05000000000000000000" pitchFamily="2" charset="2"/>
              <a:buNone/>
              <a:defRPr/>
            </a:pPr>
            <a:r>
              <a:rPr lang="is-IS" altLang="en-US" sz="2800" i="1"/>
              <a:t> </a:t>
            </a:r>
            <a:r>
              <a:rPr lang="is-IS" altLang="en-US" sz="2800" i="1">
                <a:solidFill>
                  <a:srgbClr val="252538"/>
                </a:solidFill>
              </a:rPr>
              <a:t> </a:t>
            </a:r>
            <a:r>
              <a:rPr lang="is-IS" altLang="en-US" sz="1800" i="1">
                <a:solidFill>
                  <a:srgbClr val="252538"/>
                </a:solidFill>
              </a:rPr>
              <a:t>Ralph Dell’Aquila  MD, CFPC, ABAM  </a:t>
            </a:r>
          </a:p>
        </p:txBody>
      </p:sp>
    </p:spTree>
  </p:cSld>
  <p:clrMapOvr>
    <a:masterClrMapping/>
  </p:clrMapOvr>
  <p:transition spd="med">
    <p:dissolv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">
            <a:extLst>
              <a:ext uri="{FF2B5EF4-FFF2-40B4-BE49-F238E27FC236}">
                <a16:creationId xmlns:a16="http://schemas.microsoft.com/office/drawing/2014/main" id="{1720F4CD-0D27-4B30-8BCD-347A779E9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295400"/>
            <a:ext cx="4953000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Arial Rounded MT Bold" panose="020F0704030504030204" pitchFamily="34" charset="0"/>
              </a:rPr>
              <a:t>Gathering together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Arial Rounded MT Bold" panose="020F0704030504030204" pitchFamily="34" charset="0"/>
              </a:rPr>
              <a:t>               is a beginning; </a:t>
            </a:r>
            <a:endParaRPr lang="en-US" altLang="en-US" sz="2000" b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Arial Rounded MT Bold" panose="020F0704030504030204" pitchFamily="34" charset="0"/>
              </a:rPr>
              <a:t>    Keeping together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Arial Rounded MT Bold" panose="020F0704030504030204" pitchFamily="34" charset="0"/>
              </a:rPr>
              <a:t>                is progress; </a:t>
            </a:r>
            <a:endParaRPr lang="en-US" altLang="en-US" sz="2000" b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Arial Rounded MT Bold" panose="020F0704030504030204" pitchFamily="34" charset="0"/>
              </a:rPr>
              <a:t>       Working together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Arial Rounded MT Bold" panose="020F0704030504030204" pitchFamily="34" charset="0"/>
              </a:rPr>
              <a:t>	    is success;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000" b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Arial Rounded MT Bold" panose="020F0704030504030204" pitchFamily="34" charset="0"/>
              </a:rPr>
              <a:t> </a:t>
            </a:r>
            <a:r>
              <a:rPr lang="en-US" altLang="en-US" sz="2000" i="1" u="sng">
                <a:solidFill>
                  <a:srgbClr val="FF0000"/>
                </a:solidFill>
                <a:latin typeface="Arial Rounded MT Bold" panose="020F0704030504030204" pitchFamily="34" charset="0"/>
              </a:rPr>
              <a:t>Kina gweya n’minobimaadiziwin</a:t>
            </a:r>
            <a:endParaRPr lang="en-US" altLang="en-US" sz="2000" b="0" u="sng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Arial Rounded MT Bold" panose="020F0704030504030204" pitchFamily="34" charset="0"/>
              </a:rPr>
              <a:t>            Working as one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Arial Rounded MT Bold" panose="020F0704030504030204" pitchFamily="34" charset="0"/>
              </a:rPr>
              <a:t>      for the wellbeing of all.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  <a:latin typeface="Arial Rounded MT Bold" panose="020F0704030504030204" pitchFamily="34" charset="0"/>
              </a:rPr>
              <a:t>           </a:t>
            </a:r>
            <a:endParaRPr lang="en-US" altLang="en-US" sz="2000" b="0">
              <a:latin typeface="Arial Rounded MT Bold" panose="020F0704030504030204" pitchFamily="34" charset="0"/>
            </a:endParaRPr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AE2C3ABC-422E-4A30-9C0A-BD9F7A31E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6172200"/>
            <a:ext cx="4246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 b="0" i="1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b="0">
                <a:solidFill>
                  <a:srgbClr val="FF0000"/>
                </a:solidFill>
                <a:latin typeface="Arial Rounded MT Bold" panose="020F0704030504030204" pitchFamily="34" charset="0"/>
              </a:rPr>
              <a:t>           </a:t>
            </a:r>
            <a:r>
              <a:rPr lang="en-US" altLang="en-US" sz="1800" b="0" i="1">
                <a:solidFill>
                  <a:srgbClr val="A3A3C2"/>
                </a:solidFill>
                <a:latin typeface="Arial Rounded MT Bold" panose="020F0704030504030204" pitchFamily="34" charset="0"/>
              </a:rPr>
              <a:t>R. Dell’Aquila, North Bay 2018</a:t>
            </a:r>
          </a:p>
        </p:txBody>
      </p:sp>
      <p:sp>
        <p:nvSpPr>
          <p:cNvPr id="79876" name="TextBox 4">
            <a:extLst>
              <a:ext uri="{FF2B5EF4-FFF2-40B4-BE49-F238E27FC236}">
                <a16:creationId xmlns:a16="http://schemas.microsoft.com/office/drawing/2014/main" id="{D2CE98C0-4599-44BA-B680-BD577C175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4572000"/>
            <a:ext cx="20081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>
                <a:latin typeface="Arial Rounded MT Bold" panose="020F0704030504030204" pitchFamily="34" charset="0"/>
              </a:rPr>
              <a:t>BRAIN</a:t>
            </a:r>
          </a:p>
        </p:txBody>
      </p:sp>
      <p:sp>
        <p:nvSpPr>
          <p:cNvPr id="79877" name="TextBox 6">
            <a:extLst>
              <a:ext uri="{FF2B5EF4-FFF2-40B4-BE49-F238E27FC236}">
                <a16:creationId xmlns:a16="http://schemas.microsoft.com/office/drawing/2014/main" id="{DA18AD68-CF42-4F45-BE3A-9C2184A16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800600"/>
            <a:ext cx="17875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>
                <a:solidFill>
                  <a:srgbClr val="FF6666"/>
                </a:solidFill>
                <a:latin typeface="Arial Rounded MT Bold" panose="020F0704030504030204" pitchFamily="34" charset="0"/>
              </a:rPr>
              <a:t>BODY</a:t>
            </a:r>
          </a:p>
        </p:txBody>
      </p:sp>
      <p:sp>
        <p:nvSpPr>
          <p:cNvPr id="79878" name="TextBox 7">
            <a:extLst>
              <a:ext uri="{FF2B5EF4-FFF2-40B4-BE49-F238E27FC236}">
                <a16:creationId xmlns:a16="http://schemas.microsoft.com/office/drawing/2014/main" id="{1DF2F9AB-4D2D-44A4-92C0-A853AEEED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743200"/>
            <a:ext cx="20701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>
                <a:solidFill>
                  <a:srgbClr val="800080"/>
                </a:solidFill>
                <a:latin typeface="Arial Rounded MT Bold" panose="020F0704030504030204" pitchFamily="34" charset="0"/>
              </a:rPr>
              <a:t>SPIRIT</a:t>
            </a:r>
          </a:p>
        </p:txBody>
      </p:sp>
      <p:sp>
        <p:nvSpPr>
          <p:cNvPr id="79879" name="TextBox 8">
            <a:extLst>
              <a:ext uri="{FF2B5EF4-FFF2-40B4-BE49-F238E27FC236}">
                <a16:creationId xmlns:a16="http://schemas.microsoft.com/office/drawing/2014/main" id="{23A35F92-71E2-4AF4-91AC-A3C5A4C49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57200"/>
            <a:ext cx="43767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000">
                <a:latin typeface="Arial Rounded MT Bold" panose="020F0704030504030204" pitchFamily="34" charset="0"/>
              </a:rPr>
              <a:t>RELATIONSHIPS</a:t>
            </a:r>
          </a:p>
        </p:txBody>
      </p:sp>
      <p:sp>
        <p:nvSpPr>
          <p:cNvPr id="79880" name="TextBox 9">
            <a:extLst>
              <a:ext uri="{FF2B5EF4-FFF2-40B4-BE49-F238E27FC236}">
                <a16:creationId xmlns:a16="http://schemas.microsoft.com/office/drawing/2014/main" id="{C5A63E39-6366-471F-A24D-F766CC16F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2813" y="1546225"/>
            <a:ext cx="31829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000">
                <a:solidFill>
                  <a:srgbClr val="22F75B"/>
                </a:solidFill>
                <a:latin typeface="Arial Rounded MT Bold" panose="020F0704030504030204" pitchFamily="34" charset="0"/>
              </a:rPr>
              <a:t>ECONOMIC</a:t>
            </a:r>
            <a:r>
              <a:rPr lang="en-US" altLang="en-US">
                <a:latin typeface="Arial Rounded MT Bold" panose="020F0704030504030204" pitchFamily="34" charset="0"/>
              </a:rPr>
              <a:t> </a:t>
            </a:r>
          </a:p>
        </p:txBody>
      </p:sp>
      <p:sp>
        <p:nvSpPr>
          <p:cNvPr id="79881" name="TextBox 10">
            <a:extLst>
              <a:ext uri="{FF2B5EF4-FFF2-40B4-BE49-F238E27FC236}">
                <a16:creationId xmlns:a16="http://schemas.microsoft.com/office/drawing/2014/main" id="{34B810CB-ABB3-4707-BAEF-E6B06272E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57200"/>
            <a:ext cx="4095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000">
                <a:solidFill>
                  <a:srgbClr val="FF8000"/>
                </a:solidFill>
                <a:latin typeface="Arial Rounded MT Bold" panose="020F0704030504030204" pitchFamily="34" charset="0"/>
              </a:rPr>
              <a:t>ENVIRONMENT</a:t>
            </a:r>
          </a:p>
        </p:txBody>
      </p:sp>
      <p:sp>
        <p:nvSpPr>
          <p:cNvPr id="79882" name="TextBox 11">
            <a:extLst>
              <a:ext uri="{FF2B5EF4-FFF2-40B4-BE49-F238E27FC236}">
                <a16:creationId xmlns:a16="http://schemas.microsoft.com/office/drawing/2014/main" id="{B8B1D373-CD7E-481E-9088-98AB5621D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5791200"/>
            <a:ext cx="16779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>
                <a:solidFill>
                  <a:srgbClr val="FF00FF"/>
                </a:solidFill>
                <a:latin typeface="Arial Rounded MT Bold" panose="020F0704030504030204" pitchFamily="34" charset="0"/>
              </a:rPr>
              <a:t>MIND</a:t>
            </a:r>
          </a:p>
        </p:txBody>
      </p:sp>
      <p:sp>
        <p:nvSpPr>
          <p:cNvPr id="79883" name="TextBox 11">
            <a:extLst>
              <a:ext uri="{FF2B5EF4-FFF2-40B4-BE49-F238E27FC236}">
                <a16:creationId xmlns:a16="http://schemas.microsoft.com/office/drawing/2014/main" id="{7DC2FE45-7E29-43CB-A83C-E89FF5AA8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7138" y="2743200"/>
            <a:ext cx="286861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4400">
                <a:solidFill>
                  <a:srgbClr val="FF0000"/>
                </a:solidFill>
                <a:latin typeface="Arial Rounded MT Bold" panose="020F0704030504030204" pitchFamily="34" charset="0"/>
              </a:rPr>
              <a:t>CULTURE</a:t>
            </a:r>
          </a:p>
        </p:txBody>
      </p:sp>
    </p:spTree>
  </p:cSld>
  <p:clrMapOvr>
    <a:masterClrMapping/>
  </p:clrMapOvr>
  <p:transition spd="med">
    <p:dissolve/>
  </p:transition>
</p:sld>
</file>

<file path=ppt/theme/theme1.xml><?xml version="1.0" encoding="utf-8"?>
<a:theme xmlns:a="http://schemas.openxmlformats.org/drawingml/2006/main" name="Digital Dots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50000"/>
          <a:buFont typeface="Wingdings" pitchFamily="2" charset="2"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50000"/>
          <a:buFont typeface="Wingdings" pitchFamily="2" charset="2"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itchFamily="34" charset="0"/>
          </a:defRPr>
        </a:defPPr>
      </a:lstStyle>
    </a:lnDef>
  </a:objectDefaults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igital Dots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50000"/>
          <a:buFont typeface="Wingdings" pitchFamily="2" charset="2"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50000"/>
          <a:buFont typeface="Wingdings" pitchFamily="2" charset="2"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itchFamily="34" charset="0"/>
          </a:defRPr>
        </a:defPPr>
      </a:lstStyle>
    </a:lnDef>
  </a:objectDefaults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Digital Dots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50000"/>
          <a:buFont typeface="Wingdings" pitchFamily="2" charset="2"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50000"/>
          <a:buFont typeface="Wingdings" pitchFamily="2" charset="2"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Rounded MT Bold" pitchFamily="34" charset="0"/>
          </a:defRPr>
        </a:defPPr>
      </a:lstStyle>
    </a:lnDef>
  </a:objectDefaults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60946</TotalTime>
  <Words>3575</Words>
  <Application>Microsoft Office PowerPoint</Application>
  <PresentationFormat>Letter Paper (8.5x11 in)</PresentationFormat>
  <Paragraphs>419</Paragraphs>
  <Slides>43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43</vt:i4>
      </vt:variant>
    </vt:vector>
  </HeadingPairs>
  <TitlesOfParts>
    <vt:vector size="57" baseType="lpstr">
      <vt:lpstr>Arial Rounded MT Bold</vt:lpstr>
      <vt:lpstr>MS PGothic</vt:lpstr>
      <vt:lpstr>Arial</vt:lpstr>
      <vt:lpstr>Wingdings</vt:lpstr>
      <vt:lpstr>Bodoni MT</vt:lpstr>
      <vt:lpstr>Aharoni</vt:lpstr>
      <vt:lpstr>Verdana</vt:lpstr>
      <vt:lpstr>Cooper Md BT</vt:lpstr>
      <vt:lpstr>Bradley Hand ITC</vt:lpstr>
      <vt:lpstr>Comic Sans MS</vt:lpstr>
      <vt:lpstr>Eras Bold ITC</vt:lpstr>
      <vt:lpstr>Digital Dots</vt:lpstr>
      <vt:lpstr>2_Digital Dots</vt:lpstr>
      <vt:lpstr>8_Digital Dots</vt:lpstr>
      <vt:lpstr>Peer Support &amp; Opioid Use Disorders in 2019 </vt:lpstr>
      <vt:lpstr>Declaration of Interests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Recovery Coach Roles (Adapted from William White)</vt:lpstr>
      <vt:lpstr>A Recovery Coach Is Not A . . .  (Adapted from William White)</vt:lpstr>
      <vt:lpstr>Vermont Recovery Network Report</vt:lpstr>
      <vt:lpstr>PowerPoint Presentation</vt:lpstr>
      <vt:lpstr>PowerPoint Presentation</vt:lpstr>
      <vt:lpstr>PowerPoint Presentation</vt:lpstr>
      <vt:lpstr>BEHAVIOURAL HEALTH (BH)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Addiction:  a primary, chronic, neurobiological disease,  epigenetic, psychosocial, environmental factors  often commencing in adolescence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Methadone</dc:title>
  <dc:creator>Steven Bodley</dc:creator>
  <cp:lastModifiedBy>CommunicationsOutreach Manager</cp:lastModifiedBy>
  <cp:revision>826</cp:revision>
  <cp:lastPrinted>2019-09-20T13:10:12Z</cp:lastPrinted>
  <dcterms:created xsi:type="dcterms:W3CDTF">2004-03-04T00:56:37Z</dcterms:created>
  <dcterms:modified xsi:type="dcterms:W3CDTF">2020-01-07T16:49:25Z</dcterms:modified>
</cp:coreProperties>
</file>